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79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3D6-1B62-4C1F-9087-1576A8B62AD7}" type="datetimeFigureOut">
              <a:rPr lang="es-MX" smtClean="0"/>
              <a:t>19/06/2023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7A45-5649-41E8-BED8-10A614EDA1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15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3D6-1B62-4C1F-9087-1576A8B62AD7}" type="datetimeFigureOut">
              <a:rPr lang="es-MX" smtClean="0"/>
              <a:t>19/06/2023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7A45-5649-41E8-BED8-10A614EDA1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836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3D6-1B62-4C1F-9087-1576A8B62AD7}" type="datetimeFigureOut">
              <a:rPr lang="es-MX" smtClean="0"/>
              <a:t>19/06/2023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7A45-5649-41E8-BED8-10A614EDA1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506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3D6-1B62-4C1F-9087-1576A8B62AD7}" type="datetimeFigureOut">
              <a:rPr lang="es-MX" smtClean="0"/>
              <a:t>19/06/2023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7A45-5649-41E8-BED8-10A614EDA1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26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3D6-1B62-4C1F-9087-1576A8B62AD7}" type="datetimeFigureOut">
              <a:rPr lang="es-MX" smtClean="0"/>
              <a:t>19/06/2023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7A45-5649-41E8-BED8-10A614EDA1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23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3D6-1B62-4C1F-9087-1576A8B62AD7}" type="datetimeFigureOut">
              <a:rPr lang="es-MX" smtClean="0"/>
              <a:t>19/06/2023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7A45-5649-41E8-BED8-10A614EDA1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532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3D6-1B62-4C1F-9087-1576A8B62AD7}" type="datetimeFigureOut">
              <a:rPr lang="es-MX" smtClean="0"/>
              <a:t>19/06/2023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7A45-5649-41E8-BED8-10A614EDA1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98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3D6-1B62-4C1F-9087-1576A8B62AD7}" type="datetimeFigureOut">
              <a:rPr lang="es-MX" smtClean="0"/>
              <a:t>19/06/2023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7A45-5649-41E8-BED8-10A614EDA1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468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3D6-1B62-4C1F-9087-1576A8B62AD7}" type="datetimeFigureOut">
              <a:rPr lang="es-MX" smtClean="0"/>
              <a:t>19/06/2023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7A45-5649-41E8-BED8-10A614EDA1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992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3D6-1B62-4C1F-9087-1576A8B62AD7}" type="datetimeFigureOut">
              <a:rPr lang="es-MX" smtClean="0"/>
              <a:t>19/06/2023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7A45-5649-41E8-BED8-10A614EDA1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344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D3D6-1B62-4C1F-9087-1576A8B62AD7}" type="datetimeFigureOut">
              <a:rPr lang="es-MX" smtClean="0"/>
              <a:t>19/06/2023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7A45-5649-41E8-BED8-10A614EDA1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64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ED3D6-1B62-4C1F-9087-1576A8B62AD7}" type="datetimeFigureOut">
              <a:rPr lang="es-MX" smtClean="0"/>
              <a:t>19/06/2023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87A45-5649-41E8-BED8-10A614EDA1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8471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3"/>
          <a:stretch/>
        </p:blipFill>
        <p:spPr bwMode="auto">
          <a:xfrm>
            <a:off x="0" y="548680"/>
            <a:ext cx="9144000" cy="545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7812360" y="836712"/>
            <a:ext cx="28803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66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9"/>
          <a:stretch/>
        </p:blipFill>
        <p:spPr bwMode="auto">
          <a:xfrm>
            <a:off x="28549" y="548680"/>
            <a:ext cx="9101811" cy="541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7812360" y="1590708"/>
            <a:ext cx="1080120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29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7"/>
          <a:stretch/>
        </p:blipFill>
        <p:spPr bwMode="auto">
          <a:xfrm>
            <a:off x="0" y="476672"/>
            <a:ext cx="9144000" cy="548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059832" y="3645024"/>
            <a:ext cx="288032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95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7"/>
          <a:stretch/>
        </p:blipFill>
        <p:spPr bwMode="auto">
          <a:xfrm>
            <a:off x="0" y="476672"/>
            <a:ext cx="9144000" cy="548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2483768" y="3861048"/>
            <a:ext cx="1584176" cy="72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54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1"/>
          <a:stretch/>
        </p:blipFill>
        <p:spPr bwMode="auto">
          <a:xfrm>
            <a:off x="0" y="504056"/>
            <a:ext cx="9173210" cy="545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860032" y="4581128"/>
            <a:ext cx="57606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7"/>
          <a:stretch/>
        </p:blipFill>
        <p:spPr bwMode="auto">
          <a:xfrm>
            <a:off x="0" y="332656"/>
            <a:ext cx="9144000" cy="545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Botón de acción: Película">
            <a:hlinkClick r:id="" action="ppaction://hlinkshowjump?jump=endshow" highlightClick="1"/>
          </p:cNvPr>
          <p:cNvSpPr/>
          <p:nvPr/>
        </p:nvSpPr>
        <p:spPr>
          <a:xfrm>
            <a:off x="7092280" y="4221088"/>
            <a:ext cx="1008112" cy="57606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>
            <a:hlinkClick r:id="rId3" action="ppaction://hlinksldjump"/>
          </p:cNvPr>
          <p:cNvSpPr/>
          <p:nvPr/>
        </p:nvSpPr>
        <p:spPr>
          <a:xfrm>
            <a:off x="6804248" y="4869160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Fin de la actividad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es-MX" dirty="0" smtClean="0"/>
              <a:t>ERROR VUELVA A HACERLO</a:t>
            </a:r>
            <a:endParaRPr lang="es-MX" dirty="0"/>
          </a:p>
        </p:txBody>
      </p:sp>
      <p:sp>
        <p:nvSpPr>
          <p:cNvPr id="4" name="3 Botón de acción: Hacia delante o Siguiente">
            <a:hlinkClick r:id="" action="ppaction://hlinkshowjump?jump=firstslide" highlightClick="1"/>
          </p:cNvPr>
          <p:cNvSpPr/>
          <p:nvPr/>
        </p:nvSpPr>
        <p:spPr>
          <a:xfrm>
            <a:off x="5580112" y="4725144"/>
            <a:ext cx="1728192" cy="1080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24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Bien Hecho</a:t>
            </a:r>
            <a:br>
              <a:rPr lang="es-MX" dirty="0" smtClean="0"/>
            </a:br>
            <a:r>
              <a:rPr lang="es-MX" dirty="0" smtClean="0"/>
              <a:t>Felicidades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5319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</Words>
  <Application>Microsoft Office PowerPoint</Application>
  <PresentationFormat>Presentación en pantalla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ERROR VUELVA A HACERLO</vt:lpstr>
      <vt:lpstr>Bien Hecho Felicidades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Emanuel Arturo Garcia Corona</dc:creator>
  <cp:lastModifiedBy>Emanuel Arturo Garcia Corona</cp:lastModifiedBy>
  <cp:revision>2</cp:revision>
  <dcterms:created xsi:type="dcterms:W3CDTF">2023-06-19T23:13:43Z</dcterms:created>
  <dcterms:modified xsi:type="dcterms:W3CDTF">2023-06-19T23:32:40Z</dcterms:modified>
</cp:coreProperties>
</file>