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handoutMasterIdLst>
    <p:handoutMasterId r:id="rId9"/>
  </p:handoutMasterIdLst>
  <p:sldIdLst>
    <p:sldId id="256" r:id="rId5"/>
    <p:sldId id="257" r:id="rId6"/>
    <p:sldId id="258" r:id="rId7"/>
  </p:sldIdLst>
  <p:sldSz cx="12192000" cy="6858000"/>
  <p:notesSz cx="6858000" cy="9144000"/>
  <p:defaultTextStyle>
    <a:defPPr rtl="0">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68C"/>
    <a:srgbClr val="001431"/>
    <a:srgbClr val="142F5C"/>
    <a:srgbClr val="149F2F"/>
    <a:srgbClr val="D14C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96395" autoAdjust="0"/>
  </p:normalViewPr>
  <p:slideViewPr>
    <p:cSldViewPr snapToGrid="0" showGuides="1">
      <p:cViewPr varScale="1">
        <p:scale>
          <a:sx n="80" d="100"/>
          <a:sy n="80" d="100"/>
        </p:scale>
        <p:origin x="-78" y="-6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8" d="100"/>
          <a:sy n="88" d="100"/>
        </p:scale>
        <p:origin x="271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xmlns=""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MX" dirty="0"/>
          </a:p>
        </p:txBody>
      </p:sp>
      <p:sp>
        <p:nvSpPr>
          <p:cNvPr id="3" name="Marcador de fecha 2">
            <a:extLst>
              <a:ext uri="{FF2B5EF4-FFF2-40B4-BE49-F238E27FC236}">
                <a16:creationId xmlns:a16="http://schemas.microsoft.com/office/drawing/2014/main" xmlns=""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87F9461-0D3D-422E-A431-BA41812E8C3A}" type="datetime1">
              <a:rPr lang="es-MX" smtClean="0"/>
              <a:t>08/06/2023</a:t>
            </a:fld>
            <a:endParaRPr lang="es-MX" dirty="0"/>
          </a:p>
        </p:txBody>
      </p:sp>
      <p:sp>
        <p:nvSpPr>
          <p:cNvPr id="4" name="Marcador de pie de página 3">
            <a:extLst>
              <a:ext uri="{FF2B5EF4-FFF2-40B4-BE49-F238E27FC236}">
                <a16:creationId xmlns:a16="http://schemas.microsoft.com/office/drawing/2014/main" xmlns=""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MX" dirty="0"/>
          </a:p>
        </p:txBody>
      </p:sp>
      <p:sp>
        <p:nvSpPr>
          <p:cNvPr id="5" name="Marcador de posición de número de diapositiva 4">
            <a:extLst>
              <a:ext uri="{FF2B5EF4-FFF2-40B4-BE49-F238E27FC236}">
                <a16:creationId xmlns:a16="http://schemas.microsoft.com/office/drawing/2014/main" xmlns=""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D432166-D667-4383-B839-F1433620BE4D}" type="slidenum">
              <a:rPr lang="es-MX" smtClean="0"/>
              <a:t>‹Nº›</a:t>
            </a:fld>
            <a:endParaRPr lang="es-MX"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MX"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7C0A9A3-E5E2-4187-95B5-A7FB88C04461}" type="datetime1">
              <a:rPr lang="es-MX" noProof="0" smtClean="0"/>
              <a:t>08/06/2023</a:t>
            </a:fld>
            <a:endParaRPr lang="es-MX"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MX"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MX" noProof="0" dirty="0"/>
              <a:t>Editar estilos de texto del patrón</a:t>
            </a:r>
          </a:p>
          <a:p>
            <a:pPr lvl="1" rtl="0"/>
            <a:r>
              <a:rPr lang="es-MX" noProof="0" dirty="0"/>
              <a:t>Segundo nivel</a:t>
            </a:r>
          </a:p>
          <a:p>
            <a:pPr lvl="2" rtl="0"/>
            <a:r>
              <a:rPr lang="es-MX" noProof="0" dirty="0"/>
              <a:t>Tercer nivel</a:t>
            </a:r>
          </a:p>
          <a:p>
            <a:pPr lvl="3" rtl="0"/>
            <a:r>
              <a:rPr lang="es-MX" noProof="0" dirty="0"/>
              <a:t>Cuarto nivel</a:t>
            </a:r>
          </a:p>
          <a:p>
            <a:pPr lvl="4" rtl="0"/>
            <a:r>
              <a:rPr lang="es-MX"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MX"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34B48B0-85B2-40C4-A05A-571C99C8AB57}" type="slidenum">
              <a:rPr lang="es-MX" noProof="0" smtClean="0"/>
              <a:t>‹Nº›</a:t>
            </a:fld>
            <a:endParaRPr lang="es-MX" noProof="0"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rtl="0"/>
            <a:fld id="{A34B48B0-85B2-40C4-A05A-571C99C8AB57}" type="slidenum">
              <a:rPr lang="es-MX" smtClean="0"/>
              <a:t>1</a:t>
            </a:fld>
            <a:endParaRPr lang="es-MX" dirty="0"/>
          </a:p>
        </p:txBody>
      </p:sp>
    </p:spTree>
    <p:extLst>
      <p:ext uri="{BB962C8B-B14F-4D97-AF65-F5344CB8AC3E}">
        <p14:creationId xmlns:p14="http://schemas.microsoft.com/office/powerpoint/2010/main" val="2408918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rtl="0"/>
            <a:fld id="{A34B48B0-85B2-40C4-A05A-571C99C8AB57}" type="slidenum">
              <a:rPr lang="es-MX" smtClean="0"/>
              <a:t>2</a:t>
            </a:fld>
            <a:endParaRPr lang="es-MX" dirty="0"/>
          </a:p>
        </p:txBody>
      </p:sp>
    </p:spTree>
    <p:extLst>
      <p:ext uri="{BB962C8B-B14F-4D97-AF65-F5344CB8AC3E}">
        <p14:creationId xmlns:p14="http://schemas.microsoft.com/office/powerpoint/2010/main" val="151247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rtl="0"/>
            <a:fld id="{A34B48B0-85B2-40C4-A05A-571C99C8AB57}" type="slidenum">
              <a:rPr lang="es-MX" smtClean="0"/>
              <a:t>3</a:t>
            </a:fld>
            <a:endParaRPr lang="es-MX" dirty="0"/>
          </a:p>
        </p:txBody>
      </p:sp>
    </p:spTree>
    <p:extLst>
      <p:ext uri="{BB962C8B-B14F-4D97-AF65-F5344CB8AC3E}">
        <p14:creationId xmlns:p14="http://schemas.microsoft.com/office/powerpoint/2010/main" val="4263662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con logotip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8" name="Rectángulo 7">
            <a:extLst>
              <a:ext uri="{FF2B5EF4-FFF2-40B4-BE49-F238E27FC236}">
                <a16:creationId xmlns:a16="http://schemas.microsoft.com/office/drawing/2014/main" xmlns=""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597639DF-BB81-43B2-81DF-DC0942E88459}"/>
              </a:ext>
            </a:extLst>
          </p:cNvPr>
          <p:cNvSpPr>
            <a:spLocks noGrp="1"/>
          </p:cNvSpPr>
          <p:nvPr>
            <p:ph type="ctrTitle" hasCustomPrompt="1"/>
          </p:nvPr>
        </p:nvSpPr>
        <p:spPr>
          <a:xfrm>
            <a:off x="3585972" y="2551430"/>
            <a:ext cx="5020056" cy="1633085"/>
          </a:xfrm>
        </p:spPr>
        <p:txBody>
          <a:bodyPr rtlCol="0" anchor="b">
            <a:normAutofit/>
          </a:bodyPr>
          <a:lstStyle>
            <a:lvl1pPr algn="ctr">
              <a:lnSpc>
                <a:spcPct val="85000"/>
              </a:lnSpc>
              <a:defRPr sz="5500" b="1">
                <a:solidFill>
                  <a:schemeClr val="bg1"/>
                </a:solidFill>
              </a:defRPr>
            </a:lvl1pPr>
          </a:lstStyle>
          <a:p>
            <a:pPr rtl="0"/>
            <a:r>
              <a:rPr lang="es-MX" noProof="0" dirty="0"/>
              <a:t>Título de presentación</a:t>
            </a:r>
          </a:p>
        </p:txBody>
      </p:sp>
      <p:sp>
        <p:nvSpPr>
          <p:cNvPr id="3" name="Subtítulo 2">
            <a:extLst>
              <a:ext uri="{FF2B5EF4-FFF2-40B4-BE49-F238E27FC236}">
                <a16:creationId xmlns:a16="http://schemas.microsoft.com/office/drawing/2014/main" xmlns="" id="{0862A2A7-5821-4BAA-A45B-8AFDF4E0FBAD}"/>
              </a:ext>
            </a:extLst>
          </p:cNvPr>
          <p:cNvSpPr>
            <a:spLocks noGrp="1"/>
          </p:cNvSpPr>
          <p:nvPr>
            <p:ph type="subTitle" idx="1"/>
          </p:nvPr>
        </p:nvSpPr>
        <p:spPr>
          <a:xfrm>
            <a:off x="3581400" y="4653445"/>
            <a:ext cx="5027613" cy="827197"/>
          </a:xfrm>
        </p:spPr>
        <p:txBody>
          <a:bodyPr rtlCol="0">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MX" noProof="0" dirty="0"/>
          </a:p>
        </p:txBody>
      </p:sp>
      <p:sp>
        <p:nvSpPr>
          <p:cNvPr id="12" name="Marcador de posición de imagen 11">
            <a:extLst>
              <a:ext uri="{FF2B5EF4-FFF2-40B4-BE49-F238E27FC236}">
                <a16:creationId xmlns:a16="http://schemas.microsoft.com/office/drawing/2014/main" xmlns="" id="{D828D1A9-3D67-4106-B288-BC23A7CC5AF6}"/>
              </a:ext>
            </a:extLst>
          </p:cNvPr>
          <p:cNvSpPr>
            <a:spLocks noGrp="1"/>
          </p:cNvSpPr>
          <p:nvPr>
            <p:ph type="pic" sz="quarter" idx="13"/>
          </p:nvPr>
        </p:nvSpPr>
        <p:spPr>
          <a:xfrm>
            <a:off x="4902708" y="1721890"/>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13762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ación de costos de dos objetos">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2" name="Rectángulo 21">
            <a:extLst>
              <a:ext uri="{FF2B5EF4-FFF2-40B4-BE49-F238E27FC236}">
                <a16:creationId xmlns:a16="http://schemas.microsoft.com/office/drawing/2014/main" xmlns=""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6" name="Rectángulo 5">
            <a:extLst>
              <a:ext uri="{FF2B5EF4-FFF2-40B4-BE49-F238E27FC236}">
                <a16:creationId xmlns:a16="http://schemas.microsoft.com/office/drawing/2014/main" xmlns=""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44B0B20C-63A0-49A1-A09F-99F86387E48E}"/>
              </a:ext>
            </a:extLst>
          </p:cNvPr>
          <p:cNvSpPr>
            <a:spLocks noGrp="1"/>
          </p:cNvSpPr>
          <p:nvPr>
            <p:ph type="title"/>
          </p:nvPr>
        </p:nvSpPr>
        <p:spPr>
          <a:xfrm>
            <a:off x="838200" y="805472"/>
            <a:ext cx="6802464" cy="552848"/>
          </a:xfrm>
        </p:spPr>
        <p:txBody>
          <a:bodyPr lIns="0" tIns="0" rIns="0" bIns="0" rtlCol="0" anchor="b" anchorCtr="0"/>
          <a:lstStyle/>
          <a:p>
            <a:pPr rtl="0"/>
            <a:r>
              <a:rPr lang="es-ES" noProof="0"/>
              <a:t>Haga clic para modificar el estilo de título del patrón</a:t>
            </a:r>
            <a:endParaRPr lang="es-MX" noProof="0" dirty="0"/>
          </a:p>
        </p:txBody>
      </p:sp>
      <p:sp>
        <p:nvSpPr>
          <p:cNvPr id="3" name="Marcador de fech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FCDB3B22-42BF-4572-AD42-EA36BBB5EECE}" type="datetime1">
              <a:rPr lang="es-MX" noProof="0" smtClean="0"/>
              <a:t>08/06/2023</a:t>
            </a:fld>
            <a:endParaRPr lang="es-MX" noProof="0" dirty="0"/>
          </a:p>
        </p:txBody>
      </p:sp>
      <p:sp>
        <p:nvSpPr>
          <p:cNvPr id="4" name="Marcador de pie de pá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es-MX" noProof="0" dirty="0"/>
              <a:t>AGREGAR UN PIE DE PÁGINA</a:t>
            </a:r>
          </a:p>
        </p:txBody>
      </p:sp>
      <p:sp>
        <p:nvSpPr>
          <p:cNvPr id="5" name="Marcador de número de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15" name="Marcador de texto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1718924" y="4094681"/>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16" name="Marcador de texto 11">
            <a:extLst>
              <a:ext uri="{FF2B5EF4-FFF2-40B4-BE49-F238E27FC236}">
                <a16:creationId xmlns:a16="http://schemas.microsoft.com/office/drawing/2014/main" xmlns="" id="{CC501F77-56D4-49F2-9772-EE01ACF5274B}"/>
              </a:ext>
            </a:extLst>
          </p:cNvPr>
          <p:cNvSpPr>
            <a:spLocks noGrp="1"/>
          </p:cNvSpPr>
          <p:nvPr>
            <p:ph type="body" sz="quarter" idx="42"/>
          </p:nvPr>
        </p:nvSpPr>
        <p:spPr>
          <a:xfrm>
            <a:off x="1718924" y="4527898"/>
            <a:ext cx="3666744" cy="1374438"/>
          </a:xfrm>
        </p:spPr>
        <p:txBody>
          <a:bodyPr lIns="36000" tIns="0" rIns="0" bIns="0" rtlCol="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7" name="Marcador de texto 2">
            <a:extLst>
              <a:ext uri="{FF2B5EF4-FFF2-40B4-BE49-F238E27FC236}">
                <a16:creationId xmlns:a16="http://schemas.microsoft.com/office/drawing/2014/main" xmlns="" id="{FFB1E7A4-4985-48C1-B72F-4B1715915B45}"/>
              </a:ext>
            </a:extLst>
          </p:cNvPr>
          <p:cNvSpPr>
            <a:spLocks noGrp="1"/>
          </p:cNvSpPr>
          <p:nvPr>
            <p:ph type="body" idx="45" hasCustomPrompt="1"/>
          </p:nvPr>
        </p:nvSpPr>
        <p:spPr>
          <a:xfrm>
            <a:off x="6498182" y="4094681"/>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18" name="Marcador de texto 11">
            <a:extLst>
              <a:ext uri="{FF2B5EF4-FFF2-40B4-BE49-F238E27FC236}">
                <a16:creationId xmlns:a16="http://schemas.microsoft.com/office/drawing/2014/main" xmlns="" id="{13613D75-4050-4984-9168-DAD425D6D6AC}"/>
              </a:ext>
            </a:extLst>
          </p:cNvPr>
          <p:cNvSpPr>
            <a:spLocks noGrp="1"/>
          </p:cNvSpPr>
          <p:nvPr>
            <p:ph type="body" sz="quarter" idx="46"/>
          </p:nvPr>
        </p:nvSpPr>
        <p:spPr>
          <a:xfrm>
            <a:off x="6498182" y="4527898"/>
            <a:ext cx="3666744" cy="1374438"/>
          </a:xfrm>
        </p:spPr>
        <p:txBody>
          <a:bodyPr lIns="36000" tIns="0" rIns="0" bIns="0" rtlCol="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9" name="Marcador de texto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49"/>
            <a:ext cx="10515600" cy="915721"/>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0" name="Marcador de texto 2">
            <a:extLst>
              <a:ext uri="{FF2B5EF4-FFF2-40B4-BE49-F238E27FC236}">
                <a16:creationId xmlns:a16="http://schemas.microsoft.com/office/drawing/2014/main" xmlns="" id="{9E693E7E-08CF-4C07-BFC7-C34D6269EFD9}"/>
              </a:ext>
            </a:extLst>
          </p:cNvPr>
          <p:cNvSpPr>
            <a:spLocks noGrp="1"/>
          </p:cNvSpPr>
          <p:nvPr>
            <p:ph type="body" idx="48" hasCustomPrompt="1"/>
          </p:nvPr>
        </p:nvSpPr>
        <p:spPr>
          <a:xfrm>
            <a:off x="1555148" y="2707188"/>
            <a:ext cx="3666744" cy="850147"/>
          </a:xfrm>
        </p:spPr>
        <p:txBody>
          <a:bodyPr lIns="0" tIns="0" rIns="0" bIns="0" rtlCol="0" anchor="b">
            <a:noAutofit/>
          </a:bodyPr>
          <a:lstStyle>
            <a:lvl1pPr marL="0" indent="0" rtl="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$12,345</a:t>
            </a:r>
          </a:p>
        </p:txBody>
      </p:sp>
      <p:sp>
        <p:nvSpPr>
          <p:cNvPr id="21" name="Marcador de texto 2">
            <a:extLst>
              <a:ext uri="{FF2B5EF4-FFF2-40B4-BE49-F238E27FC236}">
                <a16:creationId xmlns:a16="http://schemas.microsoft.com/office/drawing/2014/main" xmlns="" id="{9D213FF3-2ADF-437D-9C3A-5C5821DBAF4E}"/>
              </a:ext>
            </a:extLst>
          </p:cNvPr>
          <p:cNvSpPr>
            <a:spLocks noGrp="1"/>
          </p:cNvSpPr>
          <p:nvPr>
            <p:ph type="body" idx="49" hasCustomPrompt="1"/>
          </p:nvPr>
        </p:nvSpPr>
        <p:spPr>
          <a:xfrm>
            <a:off x="6334406" y="2707188"/>
            <a:ext cx="3666744" cy="850147"/>
          </a:xfrm>
        </p:spPr>
        <p:txBody>
          <a:bodyPr lIns="0" tIns="0" rIns="0" bIns="0" rtlCol="0" anchor="b">
            <a:noAutofit/>
          </a:bodyPr>
          <a:lstStyle>
            <a:lvl1pPr marL="0" indent="0" rtl="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$6,789</a:t>
            </a:r>
          </a:p>
        </p:txBody>
      </p:sp>
      <p:sp>
        <p:nvSpPr>
          <p:cNvPr id="23" name="Marcador de posición de imagen 11">
            <a:extLst>
              <a:ext uri="{FF2B5EF4-FFF2-40B4-BE49-F238E27FC236}">
                <a16:creationId xmlns:a16="http://schemas.microsoft.com/office/drawing/2014/main" xmlns="" id="{E7019E9C-AA4E-4592-97BE-BF366FFA1A72}"/>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15205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eño de círculos y contenid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5" name="Rectángulo 24">
            <a:extLst>
              <a:ext uri="{FF2B5EF4-FFF2-40B4-BE49-F238E27FC236}">
                <a16:creationId xmlns:a16="http://schemas.microsoft.com/office/drawing/2014/main" xmlns=""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6" name="Rectángulo 5">
            <a:extLst>
              <a:ext uri="{FF2B5EF4-FFF2-40B4-BE49-F238E27FC236}">
                <a16:creationId xmlns:a16="http://schemas.microsoft.com/office/drawing/2014/main" xmlns=""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44B0B20C-63A0-49A1-A09F-99F86387E48E}"/>
              </a:ext>
            </a:extLst>
          </p:cNvPr>
          <p:cNvSpPr>
            <a:spLocks noGrp="1"/>
          </p:cNvSpPr>
          <p:nvPr>
            <p:ph type="title"/>
          </p:nvPr>
        </p:nvSpPr>
        <p:spPr>
          <a:xfrm>
            <a:off x="838200" y="805472"/>
            <a:ext cx="7081434" cy="552848"/>
          </a:xfrm>
        </p:spPr>
        <p:txBody>
          <a:bodyPr lIns="0" tIns="0" rIns="0" bIns="0" rtlCol="0" anchor="b" anchorCtr="0"/>
          <a:lstStyle/>
          <a:p>
            <a:pPr rtl="0"/>
            <a:r>
              <a:rPr lang="es-ES" noProof="0"/>
              <a:t>Haga clic para modificar el estilo de título del patrón</a:t>
            </a:r>
            <a:endParaRPr lang="es-MX" noProof="0" dirty="0"/>
          </a:p>
        </p:txBody>
      </p:sp>
      <p:sp>
        <p:nvSpPr>
          <p:cNvPr id="3" name="Marcador de fech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F149C650-33DC-4EE0-9847-6367AC2E12FE}" type="datetime1">
              <a:rPr lang="es-MX" noProof="0" smtClean="0"/>
              <a:t>08/06/2023</a:t>
            </a:fld>
            <a:endParaRPr lang="es-MX" noProof="0" dirty="0"/>
          </a:p>
        </p:txBody>
      </p:sp>
      <p:sp>
        <p:nvSpPr>
          <p:cNvPr id="4" name="Marcador de pie de pá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es-MX" noProof="0" dirty="0"/>
              <a:t>AGREGAR UN PIE DE PÁGINA</a:t>
            </a:r>
          </a:p>
        </p:txBody>
      </p:sp>
      <p:sp>
        <p:nvSpPr>
          <p:cNvPr id="5" name="Marcador de número de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15" name="Marcador de texto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1587236"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16" name="Marcador de texto 11">
            <a:extLst>
              <a:ext uri="{FF2B5EF4-FFF2-40B4-BE49-F238E27FC236}">
                <a16:creationId xmlns:a16="http://schemas.microsoft.com/office/drawing/2014/main" xmlns="" id="{CC501F77-56D4-49F2-9772-EE01ACF5274B}"/>
              </a:ext>
            </a:extLst>
          </p:cNvPr>
          <p:cNvSpPr>
            <a:spLocks noGrp="1"/>
          </p:cNvSpPr>
          <p:nvPr>
            <p:ph type="body" sz="quarter" idx="42"/>
          </p:nvPr>
        </p:nvSpPr>
        <p:spPr>
          <a:xfrm>
            <a:off x="1587236" y="5235475"/>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9" name="Marcador de texto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49"/>
            <a:ext cx="10515600" cy="915721"/>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8" name="Elipse 7">
            <a:extLst>
              <a:ext uri="{FF2B5EF4-FFF2-40B4-BE49-F238E27FC236}">
                <a16:creationId xmlns:a16="http://schemas.microsoft.com/office/drawing/2014/main" xmlns=""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31" name="Elipse 30">
            <a:extLst>
              <a:ext uri="{FF2B5EF4-FFF2-40B4-BE49-F238E27FC236}">
                <a16:creationId xmlns:a16="http://schemas.microsoft.com/office/drawing/2014/main" xmlns=""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32" name="Elipse 31">
            <a:extLst>
              <a:ext uri="{FF2B5EF4-FFF2-40B4-BE49-F238E27FC236}">
                <a16:creationId xmlns:a16="http://schemas.microsoft.com/office/drawing/2014/main" xmlns=""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33" name="Marcador de texto 2">
            <a:extLst>
              <a:ext uri="{FF2B5EF4-FFF2-40B4-BE49-F238E27FC236}">
                <a16:creationId xmlns:a16="http://schemas.microsoft.com/office/drawing/2014/main" xmlns="" id="{24B6C5DB-65E0-4261-A490-0CEBD77B8A6C}"/>
              </a:ext>
            </a:extLst>
          </p:cNvPr>
          <p:cNvSpPr>
            <a:spLocks noGrp="1"/>
          </p:cNvSpPr>
          <p:nvPr>
            <p:ph type="body" idx="48" hasCustomPrompt="1"/>
          </p:nvPr>
        </p:nvSpPr>
        <p:spPr>
          <a:xfrm>
            <a:off x="2022734" y="3082272"/>
            <a:ext cx="1739976"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$25</a:t>
            </a:r>
          </a:p>
        </p:txBody>
      </p:sp>
      <p:sp>
        <p:nvSpPr>
          <p:cNvPr id="34" name="Marcador de texto 2">
            <a:extLst>
              <a:ext uri="{FF2B5EF4-FFF2-40B4-BE49-F238E27FC236}">
                <a16:creationId xmlns:a16="http://schemas.microsoft.com/office/drawing/2014/main" xmlns="" id="{86AFF07C-4D15-4A29-B939-C47256023C91}"/>
              </a:ext>
            </a:extLst>
          </p:cNvPr>
          <p:cNvSpPr>
            <a:spLocks noGrp="1"/>
          </p:cNvSpPr>
          <p:nvPr>
            <p:ph type="body" idx="49" hasCustomPrompt="1"/>
          </p:nvPr>
        </p:nvSpPr>
        <p:spPr>
          <a:xfrm>
            <a:off x="2022734" y="4075184"/>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Mil millones</a:t>
            </a:r>
          </a:p>
        </p:txBody>
      </p:sp>
      <p:sp>
        <p:nvSpPr>
          <p:cNvPr id="35" name="Marcador de texto 2">
            <a:extLst>
              <a:ext uri="{FF2B5EF4-FFF2-40B4-BE49-F238E27FC236}">
                <a16:creationId xmlns:a16="http://schemas.microsoft.com/office/drawing/2014/main" xmlns="" id="{2C71864B-9476-4445-B961-A4480119AB3B}"/>
              </a:ext>
            </a:extLst>
          </p:cNvPr>
          <p:cNvSpPr>
            <a:spLocks noGrp="1"/>
          </p:cNvSpPr>
          <p:nvPr>
            <p:ph type="body" idx="50" hasCustomPrompt="1"/>
          </p:nvPr>
        </p:nvSpPr>
        <p:spPr>
          <a:xfrm>
            <a:off x="5007646" y="2886747"/>
            <a:ext cx="1739976"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$50</a:t>
            </a:r>
          </a:p>
        </p:txBody>
      </p:sp>
      <p:sp>
        <p:nvSpPr>
          <p:cNvPr id="36" name="Marcador de texto 2">
            <a:extLst>
              <a:ext uri="{FF2B5EF4-FFF2-40B4-BE49-F238E27FC236}">
                <a16:creationId xmlns:a16="http://schemas.microsoft.com/office/drawing/2014/main" xmlns="" id="{B2AAA459-A7E1-451E-BABB-0C87139B389F}"/>
              </a:ext>
            </a:extLst>
          </p:cNvPr>
          <p:cNvSpPr>
            <a:spLocks noGrp="1"/>
          </p:cNvSpPr>
          <p:nvPr>
            <p:ph type="body" idx="51" hasCustomPrompt="1"/>
          </p:nvPr>
        </p:nvSpPr>
        <p:spPr>
          <a:xfrm>
            <a:off x="5007646" y="3879659"/>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Mil millones</a:t>
            </a:r>
          </a:p>
        </p:txBody>
      </p:sp>
      <p:sp>
        <p:nvSpPr>
          <p:cNvPr id="37" name="Marcador de texto 2">
            <a:extLst>
              <a:ext uri="{FF2B5EF4-FFF2-40B4-BE49-F238E27FC236}">
                <a16:creationId xmlns:a16="http://schemas.microsoft.com/office/drawing/2014/main" xmlns="" id="{DF679BEC-0CFD-449F-B3E0-BB712F00052B}"/>
              </a:ext>
            </a:extLst>
          </p:cNvPr>
          <p:cNvSpPr>
            <a:spLocks noGrp="1"/>
          </p:cNvSpPr>
          <p:nvPr>
            <p:ph type="body" idx="52" hasCustomPrompt="1"/>
          </p:nvPr>
        </p:nvSpPr>
        <p:spPr>
          <a:xfrm>
            <a:off x="7761966" y="2723457"/>
            <a:ext cx="2295144"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$100</a:t>
            </a:r>
          </a:p>
        </p:txBody>
      </p:sp>
      <p:sp>
        <p:nvSpPr>
          <p:cNvPr id="38" name="Marcador de texto 2">
            <a:extLst>
              <a:ext uri="{FF2B5EF4-FFF2-40B4-BE49-F238E27FC236}">
                <a16:creationId xmlns:a16="http://schemas.microsoft.com/office/drawing/2014/main" xmlns="" id="{65220FFF-D7A7-4DFC-97E2-8D717A6B97FF}"/>
              </a:ext>
            </a:extLst>
          </p:cNvPr>
          <p:cNvSpPr>
            <a:spLocks noGrp="1"/>
          </p:cNvSpPr>
          <p:nvPr>
            <p:ph type="body" idx="53" hasCustomPrompt="1"/>
          </p:nvPr>
        </p:nvSpPr>
        <p:spPr>
          <a:xfrm>
            <a:off x="8038166" y="3716369"/>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Mil millones</a:t>
            </a:r>
          </a:p>
        </p:txBody>
      </p:sp>
      <p:sp>
        <p:nvSpPr>
          <p:cNvPr id="39" name="Marcador de texto 2">
            <a:extLst>
              <a:ext uri="{FF2B5EF4-FFF2-40B4-BE49-F238E27FC236}">
                <a16:creationId xmlns:a16="http://schemas.microsoft.com/office/drawing/2014/main" xmlns="" id="{33C0B4F4-FAB3-45B3-A57B-B8A00F765A8C}"/>
              </a:ext>
            </a:extLst>
          </p:cNvPr>
          <p:cNvSpPr>
            <a:spLocks noGrp="1"/>
          </p:cNvSpPr>
          <p:nvPr>
            <p:ph type="body" idx="54" hasCustomPrompt="1"/>
          </p:nvPr>
        </p:nvSpPr>
        <p:spPr>
          <a:xfrm>
            <a:off x="4587884"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40" name="Marcador de texto 11">
            <a:extLst>
              <a:ext uri="{FF2B5EF4-FFF2-40B4-BE49-F238E27FC236}">
                <a16:creationId xmlns:a16="http://schemas.microsoft.com/office/drawing/2014/main" xmlns="" id="{2710ED40-A455-4EEF-AAD2-1479EE311ABC}"/>
              </a:ext>
            </a:extLst>
          </p:cNvPr>
          <p:cNvSpPr>
            <a:spLocks noGrp="1"/>
          </p:cNvSpPr>
          <p:nvPr>
            <p:ph type="body" sz="quarter" idx="55"/>
          </p:nvPr>
        </p:nvSpPr>
        <p:spPr>
          <a:xfrm>
            <a:off x="4587884" y="5240927"/>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45" name="Marcador de texto 2">
            <a:extLst>
              <a:ext uri="{FF2B5EF4-FFF2-40B4-BE49-F238E27FC236}">
                <a16:creationId xmlns:a16="http://schemas.microsoft.com/office/drawing/2014/main" xmlns="" id="{A9FC0BF2-FC28-43C1-864A-CAB49C8381A2}"/>
              </a:ext>
            </a:extLst>
          </p:cNvPr>
          <p:cNvSpPr>
            <a:spLocks noGrp="1"/>
          </p:cNvSpPr>
          <p:nvPr>
            <p:ph type="body" idx="56" hasCustomPrompt="1"/>
          </p:nvPr>
        </p:nvSpPr>
        <p:spPr>
          <a:xfrm>
            <a:off x="7654886"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46" name="Marcador de texto 11">
            <a:extLst>
              <a:ext uri="{FF2B5EF4-FFF2-40B4-BE49-F238E27FC236}">
                <a16:creationId xmlns:a16="http://schemas.microsoft.com/office/drawing/2014/main" xmlns="" id="{F4793ACF-6372-4346-9E08-F9E4D2584763}"/>
              </a:ext>
            </a:extLst>
          </p:cNvPr>
          <p:cNvSpPr>
            <a:spLocks noGrp="1"/>
          </p:cNvSpPr>
          <p:nvPr>
            <p:ph type="body" sz="quarter" idx="57"/>
          </p:nvPr>
        </p:nvSpPr>
        <p:spPr>
          <a:xfrm>
            <a:off x="7654886" y="5231802"/>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6" name="Marcador de posición de imagen 11">
            <a:extLst>
              <a:ext uri="{FF2B5EF4-FFF2-40B4-BE49-F238E27FC236}">
                <a16:creationId xmlns:a16="http://schemas.microsoft.com/office/drawing/2014/main" xmlns="" id="{F3FD923B-7063-49D8-8286-0F8424648970}"/>
              </a:ext>
            </a:extLst>
          </p:cNvPr>
          <p:cNvSpPr>
            <a:spLocks noGrp="1"/>
          </p:cNvSpPr>
          <p:nvPr>
            <p:ph type="pic" sz="quarter" idx="58"/>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247077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de dos objetos y subtítul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4" name="Rectángulo 13">
            <a:extLst>
              <a:ext uri="{FF2B5EF4-FFF2-40B4-BE49-F238E27FC236}">
                <a16:creationId xmlns:a16="http://schemas.microsoft.com/office/drawing/2014/main" xmlns=""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6" name="Rectángulo 5">
            <a:extLst>
              <a:ext uri="{FF2B5EF4-FFF2-40B4-BE49-F238E27FC236}">
                <a16:creationId xmlns:a16="http://schemas.microsoft.com/office/drawing/2014/main" xmlns=""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s-ES" noProof="0"/>
              <a:t>Haga clic para modificar el estilo de título del patrón</a:t>
            </a:r>
            <a:endParaRPr lang="es-MX" noProof="0" dirty="0"/>
          </a:p>
        </p:txBody>
      </p:sp>
      <p:sp>
        <p:nvSpPr>
          <p:cNvPr id="3" name="Marcador de fech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BB5BECEC-9111-4D7B-9B5B-B49262093132}" type="datetime1">
              <a:rPr lang="es-MX" noProof="0" smtClean="0"/>
              <a:t>08/06/2023</a:t>
            </a:fld>
            <a:endParaRPr lang="es-MX" noProof="0" dirty="0"/>
          </a:p>
        </p:txBody>
      </p:sp>
      <p:sp>
        <p:nvSpPr>
          <p:cNvPr id="4" name="Marcador de pie de pá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es-MX" noProof="0" dirty="0"/>
              <a:t>AGREGAR UN PIE DE PÁGINA</a:t>
            </a:r>
          </a:p>
        </p:txBody>
      </p:sp>
      <p:sp>
        <p:nvSpPr>
          <p:cNvPr id="5" name="Marcador de número de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15" name="Marcador de texto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1053452" y="3340707"/>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16" name="Marcador de texto 11">
            <a:extLst>
              <a:ext uri="{FF2B5EF4-FFF2-40B4-BE49-F238E27FC236}">
                <a16:creationId xmlns:a16="http://schemas.microsoft.com/office/drawing/2014/main" xmlns="" id="{CC501F77-56D4-49F2-9772-EE01ACF5274B}"/>
              </a:ext>
            </a:extLst>
          </p:cNvPr>
          <p:cNvSpPr>
            <a:spLocks noGrp="1"/>
          </p:cNvSpPr>
          <p:nvPr>
            <p:ph type="body" sz="quarter" idx="42"/>
          </p:nvPr>
        </p:nvSpPr>
        <p:spPr>
          <a:xfrm>
            <a:off x="836612" y="3773923"/>
            <a:ext cx="5259387" cy="2087752"/>
          </a:xfrm>
        </p:spPr>
        <p:txBody>
          <a:bodyPr lIns="0" tIns="0" rIns="0" bIns="0" rtlCol="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9" name="Marcador de texto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49"/>
            <a:ext cx="10515600" cy="93542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5" name="Marcador de texto 2">
            <a:extLst>
              <a:ext uri="{FF2B5EF4-FFF2-40B4-BE49-F238E27FC236}">
                <a16:creationId xmlns:a16="http://schemas.microsoft.com/office/drawing/2014/main" xmlns="" id="{E3E44B3E-B67E-47BB-9B17-495800CC539C}"/>
              </a:ext>
            </a:extLst>
          </p:cNvPr>
          <p:cNvSpPr>
            <a:spLocks noGrp="1"/>
          </p:cNvSpPr>
          <p:nvPr>
            <p:ph type="body" idx="48" hasCustomPrompt="1"/>
          </p:nvPr>
        </p:nvSpPr>
        <p:spPr>
          <a:xfrm>
            <a:off x="6682936" y="3353508"/>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26" name="Marcador de texto 11">
            <a:extLst>
              <a:ext uri="{FF2B5EF4-FFF2-40B4-BE49-F238E27FC236}">
                <a16:creationId xmlns:a16="http://schemas.microsoft.com/office/drawing/2014/main" xmlns="" id="{3E6654E2-1600-436C-996F-AB13D779B069}"/>
              </a:ext>
            </a:extLst>
          </p:cNvPr>
          <p:cNvSpPr>
            <a:spLocks noGrp="1"/>
          </p:cNvSpPr>
          <p:nvPr>
            <p:ph type="body" sz="quarter" idx="49"/>
          </p:nvPr>
        </p:nvSpPr>
        <p:spPr>
          <a:xfrm>
            <a:off x="6466097" y="3786724"/>
            <a:ext cx="5068178" cy="2087752"/>
          </a:xfrm>
        </p:spPr>
        <p:txBody>
          <a:bodyPr lIns="0" tIns="0" rIns="0" bIns="0" rtlCol="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7" name="Marcador de posición de imagen 11">
            <a:extLst>
              <a:ext uri="{FF2B5EF4-FFF2-40B4-BE49-F238E27FC236}">
                <a16:creationId xmlns:a16="http://schemas.microsoft.com/office/drawing/2014/main" xmlns="" id="{11B1F208-6C15-4A3F-B7B4-388A18DC2B14}"/>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200255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eño de contenido de la competencia">
    <p:bg>
      <p:bgPr>
        <a:blipFill>
          <a:blip r:embed="rId2"/>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33" name="Rectángulo 32">
            <a:extLst>
              <a:ext uri="{FF2B5EF4-FFF2-40B4-BE49-F238E27FC236}">
                <a16:creationId xmlns:a16="http://schemas.microsoft.com/office/drawing/2014/main" xmlns=""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32" name="Rectángulo 31">
            <a:extLst>
              <a:ext uri="{FF2B5EF4-FFF2-40B4-BE49-F238E27FC236}">
                <a16:creationId xmlns:a16="http://schemas.microsoft.com/office/drawing/2014/main" xmlns=""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7430939" cy="552848"/>
          </a:xfrm>
        </p:spPr>
        <p:txBody>
          <a:bodyPr lIns="0" tIns="0" rIns="0" bIns="0" rtlCol="0" anchor="b" anchorCtr="0"/>
          <a:lstStyle/>
          <a:p>
            <a:pPr rtl="0"/>
            <a:r>
              <a:rPr lang="es-ES" noProof="0"/>
              <a:t>Haga clic para modificar el estilo de título del patrón</a:t>
            </a:r>
            <a:endParaRPr lang="es-MX" noProof="0" dirty="0"/>
          </a:p>
        </p:txBody>
      </p:sp>
      <p:sp>
        <p:nvSpPr>
          <p:cNvPr id="3" name="Marcador de fech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D2235A0F-6107-4036-B280-EDD8321F02F6}" type="datetime1">
              <a:rPr lang="es-MX" noProof="0" smtClean="0"/>
              <a:t>08/06/2023</a:t>
            </a:fld>
            <a:endParaRPr lang="es-MX" noProof="0" dirty="0"/>
          </a:p>
        </p:txBody>
      </p:sp>
      <p:sp>
        <p:nvSpPr>
          <p:cNvPr id="4" name="Marcador de pie de pá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es-MX" noProof="0" dirty="0"/>
              <a:t>AGREGAR UN PIE DE PÁGINA</a:t>
            </a:r>
          </a:p>
        </p:txBody>
      </p:sp>
      <p:sp>
        <p:nvSpPr>
          <p:cNvPr id="5" name="Marcador de número de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7" name="Marcador de posición de imagen 11">
            <a:extLst>
              <a:ext uri="{FF2B5EF4-FFF2-40B4-BE49-F238E27FC236}">
                <a16:creationId xmlns:a16="http://schemas.microsoft.com/office/drawing/2014/main" xmlns="" id="{E705CC21-80AA-488E-B95D-0E00300A05CF}"/>
              </a:ext>
            </a:extLst>
          </p:cNvPr>
          <p:cNvSpPr>
            <a:spLocks noGrp="1"/>
          </p:cNvSpPr>
          <p:nvPr>
            <p:ph type="pic" sz="quarter" idx="13"/>
          </p:nvPr>
        </p:nvSpPr>
        <p:spPr>
          <a:xfrm>
            <a:off x="8965413" y="1975905"/>
            <a:ext cx="2386584" cy="484632"/>
          </a:xfrm>
          <a:prstGeom prst="roundRect">
            <a:avLst/>
          </a:prstGeom>
          <a:noFill/>
          <a:ln>
            <a:noFill/>
          </a:ln>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
        <p:nvSpPr>
          <p:cNvPr id="14" name="Marcador de posición de imagen 11" descr="Cuadrante de logotipos de competidores">
            <a:extLst>
              <a:ext uri="{FF2B5EF4-FFF2-40B4-BE49-F238E27FC236}">
                <a16:creationId xmlns:a16="http://schemas.microsoft.com/office/drawing/2014/main" xmlns=""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s-MX" noProof="0" dirty="0"/>
              <a:t>Competidor 2</a:t>
            </a:r>
          </a:p>
          <a:p>
            <a:pPr rtl="0"/>
            <a:r>
              <a:rPr lang="es-MX" noProof="0" dirty="0"/>
              <a:t>Logotipo</a:t>
            </a:r>
          </a:p>
        </p:txBody>
      </p:sp>
      <p:sp>
        <p:nvSpPr>
          <p:cNvPr id="17" name="Marcador de posición de imagen 11" descr="Cuadrante de logotipos de competencia">
            <a:extLst>
              <a:ext uri="{FF2B5EF4-FFF2-40B4-BE49-F238E27FC236}">
                <a16:creationId xmlns:a16="http://schemas.microsoft.com/office/drawing/2014/main" xmlns=""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s-MX" noProof="0" dirty="0"/>
              <a:t>Competidor 1</a:t>
            </a:r>
          </a:p>
          <a:p>
            <a:pPr rtl="0"/>
            <a:r>
              <a:rPr lang="es-MX" noProof="0" dirty="0"/>
              <a:t>Logotipo</a:t>
            </a:r>
          </a:p>
        </p:txBody>
      </p:sp>
      <p:sp>
        <p:nvSpPr>
          <p:cNvPr id="18" name="Marcador de posición de imagen 11" descr="Cuadrante de logotipos de competidores">
            <a:extLst>
              <a:ext uri="{FF2B5EF4-FFF2-40B4-BE49-F238E27FC236}">
                <a16:creationId xmlns:a16="http://schemas.microsoft.com/office/drawing/2014/main" xmlns=""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s-MX" noProof="0" dirty="0"/>
              <a:t>Competidor 3</a:t>
            </a:r>
          </a:p>
          <a:p>
            <a:pPr rtl="0"/>
            <a:r>
              <a:rPr lang="es-MX" noProof="0" dirty="0"/>
              <a:t>Logotipo</a:t>
            </a:r>
          </a:p>
        </p:txBody>
      </p:sp>
      <p:sp>
        <p:nvSpPr>
          <p:cNvPr id="20" name="Marcador de posición de imagen 11" descr="Cuadrante de logotipos de competidores">
            <a:extLst>
              <a:ext uri="{FF2B5EF4-FFF2-40B4-BE49-F238E27FC236}">
                <a16:creationId xmlns:a16="http://schemas.microsoft.com/office/drawing/2014/main" xmlns=""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s-MX" noProof="0" dirty="0"/>
              <a:t>Competidor 4</a:t>
            </a:r>
          </a:p>
          <a:p>
            <a:pPr rtl="0"/>
            <a:r>
              <a:rPr lang="es-MX" noProof="0" dirty="0"/>
              <a:t>Logotipo</a:t>
            </a:r>
          </a:p>
        </p:txBody>
      </p:sp>
      <p:sp>
        <p:nvSpPr>
          <p:cNvPr id="21" name="Marcador de posición de imagen 11" descr="Cuadrante de logotipos de competidores">
            <a:extLst>
              <a:ext uri="{FF2B5EF4-FFF2-40B4-BE49-F238E27FC236}">
                <a16:creationId xmlns:a16="http://schemas.microsoft.com/office/drawing/2014/main" xmlns=""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s-MX" noProof="0" dirty="0"/>
              <a:t>Competidor 5</a:t>
            </a:r>
          </a:p>
          <a:p>
            <a:pPr rtl="0"/>
            <a:r>
              <a:rPr lang="es-MX" noProof="0" dirty="0"/>
              <a:t>Logotipo</a:t>
            </a:r>
          </a:p>
        </p:txBody>
      </p:sp>
      <p:sp>
        <p:nvSpPr>
          <p:cNvPr id="22" name="Marcador de posición de imagen 11" descr="Cuadrante de logotipos de competidores">
            <a:extLst>
              <a:ext uri="{FF2B5EF4-FFF2-40B4-BE49-F238E27FC236}">
                <a16:creationId xmlns:a16="http://schemas.microsoft.com/office/drawing/2014/main" xmlns=""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s-MX" noProof="0" dirty="0"/>
              <a:t>Competidor 6</a:t>
            </a:r>
          </a:p>
          <a:p>
            <a:pPr rtl="0"/>
            <a:r>
              <a:rPr lang="es-MX" noProof="0" dirty="0"/>
              <a:t>Logotipo</a:t>
            </a:r>
          </a:p>
        </p:txBody>
      </p:sp>
      <p:sp>
        <p:nvSpPr>
          <p:cNvPr id="23" name="Marcador de texto 7">
            <a:extLst>
              <a:ext uri="{FF2B5EF4-FFF2-40B4-BE49-F238E27FC236}">
                <a16:creationId xmlns:a16="http://schemas.microsoft.com/office/drawing/2014/main" xmlns="" id="{C9793465-C4F7-40FC-AEF8-5F868E36ECA3}"/>
              </a:ext>
            </a:extLst>
          </p:cNvPr>
          <p:cNvSpPr>
            <a:spLocks noGrp="1"/>
          </p:cNvSpPr>
          <p:nvPr>
            <p:ph type="body" sz="quarter" idx="46" hasCustomPrompt="1"/>
          </p:nvPr>
        </p:nvSpPr>
        <p:spPr>
          <a:xfrm>
            <a:off x="788628" y="3574970"/>
            <a:ext cx="2741612" cy="248888"/>
          </a:xfrm>
        </p:spPr>
        <p:txBody>
          <a:bodyPr rtlCol="0">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es-MX" noProof="0" dirty="0"/>
              <a:t>Más caro</a:t>
            </a:r>
          </a:p>
        </p:txBody>
      </p:sp>
      <p:sp>
        <p:nvSpPr>
          <p:cNvPr id="24" name="Marcador de texto 7">
            <a:extLst>
              <a:ext uri="{FF2B5EF4-FFF2-40B4-BE49-F238E27FC236}">
                <a16:creationId xmlns:a16="http://schemas.microsoft.com/office/drawing/2014/main" xmlns="" id="{9E34E738-15BA-4311-BA02-5FDA3723F49F}"/>
              </a:ext>
            </a:extLst>
          </p:cNvPr>
          <p:cNvSpPr>
            <a:spLocks noGrp="1"/>
          </p:cNvSpPr>
          <p:nvPr>
            <p:ph type="body" sz="quarter" idx="47" hasCustomPrompt="1"/>
          </p:nvPr>
        </p:nvSpPr>
        <p:spPr>
          <a:xfrm>
            <a:off x="8730592" y="3574970"/>
            <a:ext cx="2741612" cy="248888"/>
          </a:xfrm>
        </p:spPr>
        <p:txBody>
          <a:bodyPr rtlCol="0">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es-MX" noProof="0" dirty="0"/>
              <a:t>Menos caro</a:t>
            </a:r>
          </a:p>
        </p:txBody>
      </p:sp>
      <p:sp>
        <p:nvSpPr>
          <p:cNvPr id="27" name="Marcador de texto 7">
            <a:extLst>
              <a:ext uri="{FF2B5EF4-FFF2-40B4-BE49-F238E27FC236}">
                <a16:creationId xmlns:a16="http://schemas.microsoft.com/office/drawing/2014/main" xmlns="" id="{43026573-79FA-414F-85CC-BB2AFC84C272}"/>
              </a:ext>
            </a:extLst>
          </p:cNvPr>
          <p:cNvSpPr>
            <a:spLocks noGrp="1"/>
          </p:cNvSpPr>
          <p:nvPr>
            <p:ph type="body" sz="quarter" idx="48" hasCustomPrompt="1"/>
          </p:nvPr>
        </p:nvSpPr>
        <p:spPr>
          <a:xfrm>
            <a:off x="4641450" y="6142762"/>
            <a:ext cx="2741612" cy="248888"/>
          </a:xfrm>
        </p:spPr>
        <p:txBody>
          <a:bodyPr rtlCol="0">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es-MX" noProof="0" dirty="0"/>
              <a:t>Menos cómodo</a:t>
            </a:r>
          </a:p>
        </p:txBody>
      </p:sp>
      <p:sp>
        <p:nvSpPr>
          <p:cNvPr id="28" name="Marcador de texto 7">
            <a:extLst>
              <a:ext uri="{FF2B5EF4-FFF2-40B4-BE49-F238E27FC236}">
                <a16:creationId xmlns:a16="http://schemas.microsoft.com/office/drawing/2014/main" xmlns="" id="{354AC58C-2EFE-42E3-B1C3-3A3F7161FC04}"/>
              </a:ext>
            </a:extLst>
          </p:cNvPr>
          <p:cNvSpPr>
            <a:spLocks noGrp="1"/>
          </p:cNvSpPr>
          <p:nvPr>
            <p:ph type="body" sz="quarter" idx="49" hasCustomPrompt="1"/>
          </p:nvPr>
        </p:nvSpPr>
        <p:spPr>
          <a:xfrm>
            <a:off x="4641450" y="1764281"/>
            <a:ext cx="2741612" cy="248888"/>
          </a:xfrm>
        </p:spPr>
        <p:txBody>
          <a:bodyPr rtlCol="0">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es-MX" noProof="0" dirty="0"/>
              <a:t>Más cómodo</a:t>
            </a:r>
          </a:p>
        </p:txBody>
      </p:sp>
      <p:cxnSp>
        <p:nvCxnSpPr>
          <p:cNvPr id="9" name="Conector recto de flecha 8">
            <a:extLst>
              <a:ext uri="{FF2B5EF4-FFF2-40B4-BE49-F238E27FC236}">
                <a16:creationId xmlns:a16="http://schemas.microsoft.com/office/drawing/2014/main" xmlns=""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xmlns=""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Marcador de posición de imagen 11">
            <a:extLst>
              <a:ext uri="{FF2B5EF4-FFF2-40B4-BE49-F238E27FC236}">
                <a16:creationId xmlns:a16="http://schemas.microsoft.com/office/drawing/2014/main" xmlns="" id="{CC01BAE8-6C4C-4DBC-AFB4-6B3BCF8D0714}"/>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1882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eño de tres objetos y subtítul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9" name="Rectángulo 28">
            <a:extLst>
              <a:ext uri="{FF2B5EF4-FFF2-40B4-BE49-F238E27FC236}">
                <a16:creationId xmlns:a16="http://schemas.microsoft.com/office/drawing/2014/main" xmlns=""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6" name="Rectángulo 5">
            <a:extLst>
              <a:ext uri="{FF2B5EF4-FFF2-40B4-BE49-F238E27FC236}">
                <a16:creationId xmlns:a16="http://schemas.microsoft.com/office/drawing/2014/main" xmlns=""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44B0B20C-63A0-49A1-A09F-99F86387E48E}"/>
              </a:ext>
            </a:extLst>
          </p:cNvPr>
          <p:cNvSpPr>
            <a:spLocks noGrp="1"/>
          </p:cNvSpPr>
          <p:nvPr>
            <p:ph type="title"/>
          </p:nvPr>
        </p:nvSpPr>
        <p:spPr>
          <a:xfrm>
            <a:off x="838199" y="949850"/>
            <a:ext cx="6862011" cy="552848"/>
          </a:xfrm>
        </p:spPr>
        <p:txBody>
          <a:bodyPr lIns="0" tIns="0" rIns="0" bIns="0" rtlCol="0" anchor="b" anchorCtr="0"/>
          <a:lstStyle/>
          <a:p>
            <a:pPr rtl="0"/>
            <a:r>
              <a:rPr lang="es-ES" noProof="0"/>
              <a:t>Haga clic para modificar el estilo de título del patrón</a:t>
            </a:r>
            <a:endParaRPr lang="es-MX" noProof="0" dirty="0"/>
          </a:p>
        </p:txBody>
      </p:sp>
      <p:sp>
        <p:nvSpPr>
          <p:cNvPr id="3" name="Marcador de fech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2447CE36-FCD8-4BA8-A5CA-7ABA6E189767}" type="datetime1">
              <a:rPr lang="es-MX" noProof="0" smtClean="0"/>
              <a:t>08/06/2023</a:t>
            </a:fld>
            <a:endParaRPr lang="es-MX" noProof="0" dirty="0"/>
          </a:p>
        </p:txBody>
      </p:sp>
      <p:sp>
        <p:nvSpPr>
          <p:cNvPr id="4" name="Marcador de pie de pá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es-MX" noProof="0" dirty="0"/>
              <a:t>AGREGAR UN PIE DE PÁGINA</a:t>
            </a:r>
          </a:p>
        </p:txBody>
      </p:sp>
      <p:sp>
        <p:nvSpPr>
          <p:cNvPr id="5" name="Marcador de número de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15" name="Marcador de texto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1053452" y="2435210"/>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16" name="Marcador de texto 11">
            <a:extLst>
              <a:ext uri="{FF2B5EF4-FFF2-40B4-BE49-F238E27FC236}">
                <a16:creationId xmlns:a16="http://schemas.microsoft.com/office/drawing/2014/main" xmlns="" id="{CC501F77-56D4-49F2-9772-EE01ACF5274B}"/>
              </a:ext>
            </a:extLst>
          </p:cNvPr>
          <p:cNvSpPr>
            <a:spLocks noGrp="1"/>
          </p:cNvSpPr>
          <p:nvPr>
            <p:ph type="body" sz="quarter" idx="42"/>
          </p:nvPr>
        </p:nvSpPr>
        <p:spPr>
          <a:xfrm>
            <a:off x="1053452" y="2784018"/>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9" name="Marcador de texto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536828"/>
            <a:ext cx="10515600" cy="750626"/>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8" name="Rectángulo: Esquinas redondeadas 7">
            <a:extLst>
              <a:ext uri="{FF2B5EF4-FFF2-40B4-BE49-F238E27FC236}">
                <a16:creationId xmlns:a16="http://schemas.microsoft.com/office/drawing/2014/main" xmlns=""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7" name="Marcador de texto 11">
            <a:extLst>
              <a:ext uri="{FF2B5EF4-FFF2-40B4-BE49-F238E27FC236}">
                <a16:creationId xmlns:a16="http://schemas.microsoft.com/office/drawing/2014/main" xmlns="" id="{3B7E67C7-1C94-4372-81CF-D888A17E9E66}"/>
              </a:ext>
            </a:extLst>
          </p:cNvPr>
          <p:cNvSpPr>
            <a:spLocks noGrp="1"/>
          </p:cNvSpPr>
          <p:nvPr>
            <p:ph type="body" sz="quarter" idx="48"/>
          </p:nvPr>
        </p:nvSpPr>
        <p:spPr>
          <a:xfrm>
            <a:off x="1053452" y="3276621"/>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8" name="Marcador de texto 2">
            <a:extLst>
              <a:ext uri="{FF2B5EF4-FFF2-40B4-BE49-F238E27FC236}">
                <a16:creationId xmlns:a16="http://schemas.microsoft.com/office/drawing/2014/main" xmlns="" id="{E1FD2E8C-BDB7-4C4A-B56C-7F3091987DAE}"/>
              </a:ext>
            </a:extLst>
          </p:cNvPr>
          <p:cNvSpPr>
            <a:spLocks noGrp="1"/>
          </p:cNvSpPr>
          <p:nvPr>
            <p:ph type="body" idx="49" hasCustomPrompt="1"/>
          </p:nvPr>
        </p:nvSpPr>
        <p:spPr>
          <a:xfrm>
            <a:off x="8431250" y="2435210"/>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20" name="Marcador de texto 11">
            <a:extLst>
              <a:ext uri="{FF2B5EF4-FFF2-40B4-BE49-F238E27FC236}">
                <a16:creationId xmlns:a16="http://schemas.microsoft.com/office/drawing/2014/main" xmlns="" id="{04038B74-8E2F-43C0-914C-E2BF16883566}"/>
              </a:ext>
            </a:extLst>
          </p:cNvPr>
          <p:cNvSpPr>
            <a:spLocks noGrp="1"/>
          </p:cNvSpPr>
          <p:nvPr>
            <p:ph type="body" sz="quarter" idx="50"/>
          </p:nvPr>
        </p:nvSpPr>
        <p:spPr>
          <a:xfrm>
            <a:off x="8431250" y="2784018"/>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1" name="Rectángulo: Esquinas redondeadas 7">
            <a:extLst>
              <a:ext uri="{FF2B5EF4-FFF2-40B4-BE49-F238E27FC236}">
                <a16:creationId xmlns:a16="http://schemas.microsoft.com/office/drawing/2014/main" xmlns=""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2" name="Marcador de texto 11">
            <a:extLst>
              <a:ext uri="{FF2B5EF4-FFF2-40B4-BE49-F238E27FC236}">
                <a16:creationId xmlns:a16="http://schemas.microsoft.com/office/drawing/2014/main" xmlns="" id="{AEDB747B-532C-44A9-AD7A-2352A1F089B8}"/>
              </a:ext>
            </a:extLst>
          </p:cNvPr>
          <p:cNvSpPr>
            <a:spLocks noGrp="1"/>
          </p:cNvSpPr>
          <p:nvPr>
            <p:ph type="body" sz="quarter" idx="51"/>
          </p:nvPr>
        </p:nvSpPr>
        <p:spPr>
          <a:xfrm>
            <a:off x="8431250" y="3276621"/>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3" name="Marcador de texto 2">
            <a:extLst>
              <a:ext uri="{FF2B5EF4-FFF2-40B4-BE49-F238E27FC236}">
                <a16:creationId xmlns:a16="http://schemas.microsoft.com/office/drawing/2014/main" xmlns="" id="{F074267C-7E1D-4515-B053-1121335429CD}"/>
              </a:ext>
            </a:extLst>
          </p:cNvPr>
          <p:cNvSpPr>
            <a:spLocks noGrp="1"/>
          </p:cNvSpPr>
          <p:nvPr>
            <p:ph type="body" idx="52" hasCustomPrompt="1"/>
          </p:nvPr>
        </p:nvSpPr>
        <p:spPr>
          <a:xfrm>
            <a:off x="4742351" y="2431907"/>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24" name="Marcador de texto 11">
            <a:extLst>
              <a:ext uri="{FF2B5EF4-FFF2-40B4-BE49-F238E27FC236}">
                <a16:creationId xmlns:a16="http://schemas.microsoft.com/office/drawing/2014/main" xmlns="" id="{BED0DB43-ABA6-4E0E-BA64-F6DBD79467F6}"/>
              </a:ext>
            </a:extLst>
          </p:cNvPr>
          <p:cNvSpPr>
            <a:spLocks noGrp="1"/>
          </p:cNvSpPr>
          <p:nvPr>
            <p:ph type="body" sz="quarter" idx="53"/>
          </p:nvPr>
        </p:nvSpPr>
        <p:spPr>
          <a:xfrm>
            <a:off x="4742351" y="2780715"/>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7" name="Rectángulo: Esquinas redondeadas 7">
            <a:extLst>
              <a:ext uri="{FF2B5EF4-FFF2-40B4-BE49-F238E27FC236}">
                <a16:creationId xmlns:a16="http://schemas.microsoft.com/office/drawing/2014/main" xmlns=""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8" name="Marcador de texto 11">
            <a:extLst>
              <a:ext uri="{FF2B5EF4-FFF2-40B4-BE49-F238E27FC236}">
                <a16:creationId xmlns:a16="http://schemas.microsoft.com/office/drawing/2014/main" xmlns="" id="{5294241C-27BC-4F81-86AC-BB6A1B6C317E}"/>
              </a:ext>
            </a:extLst>
          </p:cNvPr>
          <p:cNvSpPr>
            <a:spLocks noGrp="1"/>
          </p:cNvSpPr>
          <p:nvPr>
            <p:ph type="body" sz="quarter" idx="54"/>
          </p:nvPr>
        </p:nvSpPr>
        <p:spPr>
          <a:xfrm>
            <a:off x="4742351" y="3273318"/>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30" name="Marcador de posición de imagen 11">
            <a:extLst>
              <a:ext uri="{FF2B5EF4-FFF2-40B4-BE49-F238E27FC236}">
                <a16:creationId xmlns:a16="http://schemas.microsoft.com/office/drawing/2014/main" xmlns="" id="{A174FF28-7765-4AA3-9FD4-CD935B4751C7}"/>
              </a:ext>
            </a:extLst>
          </p:cNvPr>
          <p:cNvSpPr>
            <a:spLocks noGrp="1"/>
          </p:cNvSpPr>
          <p:nvPr>
            <p:ph type="pic" sz="quarter" idx="55"/>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264506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eño de contenido de tabla y gráfic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6" name="Rectángulo 25">
            <a:extLst>
              <a:ext uri="{FF2B5EF4-FFF2-40B4-BE49-F238E27FC236}">
                <a16:creationId xmlns:a16="http://schemas.microsoft.com/office/drawing/2014/main" xmlns=""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6" name="Rectángulo 5">
            <a:extLst>
              <a:ext uri="{FF2B5EF4-FFF2-40B4-BE49-F238E27FC236}">
                <a16:creationId xmlns:a16="http://schemas.microsoft.com/office/drawing/2014/main" xmlns=""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s-ES" noProof="0"/>
              <a:t>Haga clic para modificar el estilo de título del patrón</a:t>
            </a:r>
            <a:endParaRPr lang="es-MX" noProof="0" dirty="0"/>
          </a:p>
        </p:txBody>
      </p:sp>
      <p:sp>
        <p:nvSpPr>
          <p:cNvPr id="3" name="Marcador de fech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73450D75-49D9-4478-BD63-AAB69A1071F5}" type="datetime1">
              <a:rPr lang="es-MX" noProof="0" smtClean="0"/>
              <a:t>08/06/2023</a:t>
            </a:fld>
            <a:endParaRPr lang="es-MX" noProof="0" dirty="0"/>
          </a:p>
        </p:txBody>
      </p:sp>
      <p:sp>
        <p:nvSpPr>
          <p:cNvPr id="4" name="Marcador de pie de pá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es-MX" noProof="0" dirty="0"/>
              <a:t>AGREGAR UN PIE DE PÁGINA</a:t>
            </a:r>
          </a:p>
        </p:txBody>
      </p:sp>
      <p:sp>
        <p:nvSpPr>
          <p:cNvPr id="5" name="Marcador de número de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15" name="Marcador de texto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838199" y="1928770"/>
            <a:ext cx="276990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23" name="Marcador de texto 2">
            <a:extLst>
              <a:ext uri="{FF2B5EF4-FFF2-40B4-BE49-F238E27FC236}">
                <a16:creationId xmlns:a16="http://schemas.microsoft.com/office/drawing/2014/main" xmlns="" id="{F074267C-7E1D-4515-B053-1121335429CD}"/>
              </a:ext>
            </a:extLst>
          </p:cNvPr>
          <p:cNvSpPr>
            <a:spLocks noGrp="1"/>
          </p:cNvSpPr>
          <p:nvPr>
            <p:ph type="body" idx="52" hasCustomPrompt="1"/>
          </p:nvPr>
        </p:nvSpPr>
        <p:spPr>
          <a:xfrm>
            <a:off x="6402339" y="1925467"/>
            <a:ext cx="276990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11" name="Marcador de contenido 10">
            <a:extLst>
              <a:ext uri="{FF2B5EF4-FFF2-40B4-BE49-F238E27FC236}">
                <a16:creationId xmlns:a16="http://schemas.microsoft.com/office/drawing/2014/main" xmlns="" id="{207BEA77-6F19-47A4-89B3-773557D35ADD}"/>
              </a:ext>
            </a:extLst>
          </p:cNvPr>
          <p:cNvSpPr>
            <a:spLocks noGrp="1"/>
          </p:cNvSpPr>
          <p:nvPr>
            <p:ph sz="quarter" idx="53"/>
          </p:nvPr>
        </p:nvSpPr>
        <p:spPr>
          <a:xfrm>
            <a:off x="839788" y="2606834"/>
            <a:ext cx="4913312" cy="302260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25" name="Marcador de contenido 10">
            <a:extLst>
              <a:ext uri="{FF2B5EF4-FFF2-40B4-BE49-F238E27FC236}">
                <a16:creationId xmlns:a16="http://schemas.microsoft.com/office/drawing/2014/main" xmlns="" id="{CB2E1E06-E22D-4555-9D15-BBCA0BE6F5F4}"/>
              </a:ext>
            </a:extLst>
          </p:cNvPr>
          <p:cNvSpPr>
            <a:spLocks noGrp="1"/>
          </p:cNvSpPr>
          <p:nvPr>
            <p:ph sz="quarter" idx="54"/>
          </p:nvPr>
        </p:nvSpPr>
        <p:spPr>
          <a:xfrm>
            <a:off x="6402339" y="2606834"/>
            <a:ext cx="4913312" cy="302260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29" name="Marcador de posición de imagen 11">
            <a:extLst>
              <a:ext uri="{FF2B5EF4-FFF2-40B4-BE49-F238E27FC236}">
                <a16:creationId xmlns:a16="http://schemas.microsoft.com/office/drawing/2014/main" xmlns="" id="{BF4CB8DC-40CD-4909-8F71-4707DCC2606B}"/>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109652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eño de escala de tiemp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49" name="Rectángulo 48">
            <a:extLst>
              <a:ext uri="{FF2B5EF4-FFF2-40B4-BE49-F238E27FC236}">
                <a16:creationId xmlns:a16="http://schemas.microsoft.com/office/drawing/2014/main" xmlns=""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6" name="Rectángulo 5">
            <a:extLst>
              <a:ext uri="{FF2B5EF4-FFF2-40B4-BE49-F238E27FC236}">
                <a16:creationId xmlns:a16="http://schemas.microsoft.com/office/drawing/2014/main" xmlns=""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cxnSp>
        <p:nvCxnSpPr>
          <p:cNvPr id="11" name="Conector recto 10">
            <a:extLst>
              <a:ext uri="{FF2B5EF4-FFF2-40B4-BE49-F238E27FC236}">
                <a16:creationId xmlns:a16="http://schemas.microsoft.com/office/drawing/2014/main" xmlns=""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s-ES" noProof="0"/>
              <a:t>Haga clic para modificar el estilo de título del patrón</a:t>
            </a:r>
            <a:endParaRPr lang="es-MX" noProof="0" dirty="0"/>
          </a:p>
        </p:txBody>
      </p:sp>
      <p:sp>
        <p:nvSpPr>
          <p:cNvPr id="3" name="Marcador de fech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6FD26A0D-DCF5-4AE4-8E31-5A68118CEC8C}" type="datetime1">
              <a:rPr lang="es-MX" noProof="0" smtClean="0"/>
              <a:t>08/06/2023</a:t>
            </a:fld>
            <a:endParaRPr lang="es-MX" noProof="0" dirty="0"/>
          </a:p>
        </p:txBody>
      </p:sp>
      <p:sp>
        <p:nvSpPr>
          <p:cNvPr id="4" name="Marcador de pie de pá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es-MX" noProof="0" dirty="0"/>
              <a:t>AGREGAR UN PIE DE PÁGINA</a:t>
            </a:r>
          </a:p>
        </p:txBody>
      </p:sp>
      <p:sp>
        <p:nvSpPr>
          <p:cNvPr id="5" name="Marcador de número de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15" name="Marcador de texto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711126"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16" name="Marcador de texto 11">
            <a:extLst>
              <a:ext uri="{FF2B5EF4-FFF2-40B4-BE49-F238E27FC236}">
                <a16:creationId xmlns:a16="http://schemas.microsoft.com/office/drawing/2014/main" xmlns="" id="{CC501F77-56D4-49F2-9772-EE01ACF5274B}"/>
              </a:ext>
            </a:extLst>
          </p:cNvPr>
          <p:cNvSpPr>
            <a:spLocks noGrp="1"/>
          </p:cNvSpPr>
          <p:nvPr>
            <p:ph type="body" sz="quarter" idx="42"/>
          </p:nvPr>
        </p:nvSpPr>
        <p:spPr>
          <a:xfrm>
            <a:off x="711127"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9" name="Marcador de texto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49"/>
            <a:ext cx="10515600" cy="93542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8" name="Elipse 7">
            <a:extLst>
              <a:ext uri="{FF2B5EF4-FFF2-40B4-BE49-F238E27FC236}">
                <a16:creationId xmlns:a16="http://schemas.microsoft.com/office/drawing/2014/main" xmlns=""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7" name="Elipse 16">
            <a:extLst>
              <a:ext uri="{FF2B5EF4-FFF2-40B4-BE49-F238E27FC236}">
                <a16:creationId xmlns:a16="http://schemas.microsoft.com/office/drawing/2014/main" xmlns=""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8" name="Elipse 17">
            <a:extLst>
              <a:ext uri="{FF2B5EF4-FFF2-40B4-BE49-F238E27FC236}">
                <a16:creationId xmlns:a16="http://schemas.microsoft.com/office/drawing/2014/main" xmlns=""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0" name="Elipse 19">
            <a:extLst>
              <a:ext uri="{FF2B5EF4-FFF2-40B4-BE49-F238E27FC236}">
                <a16:creationId xmlns:a16="http://schemas.microsoft.com/office/drawing/2014/main" xmlns=""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1" name="Elipse 20">
            <a:extLst>
              <a:ext uri="{FF2B5EF4-FFF2-40B4-BE49-F238E27FC236}">
                <a16:creationId xmlns:a16="http://schemas.microsoft.com/office/drawing/2014/main" xmlns=""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4" name="Marcador de texto 2">
            <a:extLst>
              <a:ext uri="{FF2B5EF4-FFF2-40B4-BE49-F238E27FC236}">
                <a16:creationId xmlns:a16="http://schemas.microsoft.com/office/drawing/2014/main" xmlns="" id="{27E8A912-57C4-484A-BC10-933FA672E854}"/>
              </a:ext>
            </a:extLst>
          </p:cNvPr>
          <p:cNvSpPr>
            <a:spLocks noGrp="1"/>
          </p:cNvSpPr>
          <p:nvPr>
            <p:ph type="body" idx="48" hasCustomPrompt="1"/>
          </p:nvPr>
        </p:nvSpPr>
        <p:spPr>
          <a:xfrm>
            <a:off x="9452932"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27" name="Marcador de texto 11">
            <a:extLst>
              <a:ext uri="{FF2B5EF4-FFF2-40B4-BE49-F238E27FC236}">
                <a16:creationId xmlns:a16="http://schemas.microsoft.com/office/drawing/2014/main" xmlns="" id="{B7A3AAFE-6461-4AE9-B70B-74CB089850AE}"/>
              </a:ext>
            </a:extLst>
          </p:cNvPr>
          <p:cNvSpPr>
            <a:spLocks noGrp="1"/>
          </p:cNvSpPr>
          <p:nvPr>
            <p:ph type="body" sz="quarter" idx="49"/>
          </p:nvPr>
        </p:nvSpPr>
        <p:spPr>
          <a:xfrm>
            <a:off x="9452933"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8" name="Marcador de texto 2">
            <a:extLst>
              <a:ext uri="{FF2B5EF4-FFF2-40B4-BE49-F238E27FC236}">
                <a16:creationId xmlns:a16="http://schemas.microsoft.com/office/drawing/2014/main" xmlns="" id="{B3255040-19AE-4D3C-B7EB-0DFF91543E37}"/>
              </a:ext>
            </a:extLst>
          </p:cNvPr>
          <p:cNvSpPr>
            <a:spLocks noGrp="1"/>
          </p:cNvSpPr>
          <p:nvPr>
            <p:ph type="body" idx="50" hasCustomPrompt="1"/>
          </p:nvPr>
        </p:nvSpPr>
        <p:spPr>
          <a:xfrm>
            <a:off x="2896577"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29" name="Marcador de texto 11">
            <a:extLst>
              <a:ext uri="{FF2B5EF4-FFF2-40B4-BE49-F238E27FC236}">
                <a16:creationId xmlns:a16="http://schemas.microsoft.com/office/drawing/2014/main" xmlns="" id="{FBE4D9BD-0351-4B91-B0BC-1DC3E5348A99}"/>
              </a:ext>
            </a:extLst>
          </p:cNvPr>
          <p:cNvSpPr>
            <a:spLocks noGrp="1"/>
          </p:cNvSpPr>
          <p:nvPr>
            <p:ph type="body" sz="quarter" idx="51"/>
          </p:nvPr>
        </p:nvSpPr>
        <p:spPr>
          <a:xfrm>
            <a:off x="2896578"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30" name="Marcador de texto 2">
            <a:extLst>
              <a:ext uri="{FF2B5EF4-FFF2-40B4-BE49-F238E27FC236}">
                <a16:creationId xmlns:a16="http://schemas.microsoft.com/office/drawing/2014/main" xmlns="" id="{98AB56CF-F4C5-4F54-9C81-C6AF325445C4}"/>
              </a:ext>
            </a:extLst>
          </p:cNvPr>
          <p:cNvSpPr>
            <a:spLocks noGrp="1"/>
          </p:cNvSpPr>
          <p:nvPr>
            <p:ph type="body" idx="52" hasCustomPrompt="1"/>
          </p:nvPr>
        </p:nvSpPr>
        <p:spPr>
          <a:xfrm>
            <a:off x="5082028"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31" name="Marcador de texto 11">
            <a:extLst>
              <a:ext uri="{FF2B5EF4-FFF2-40B4-BE49-F238E27FC236}">
                <a16:creationId xmlns:a16="http://schemas.microsoft.com/office/drawing/2014/main" xmlns="" id="{EDAADAFF-CDF8-4B5A-B4AF-07A1E3BDCFFD}"/>
              </a:ext>
            </a:extLst>
          </p:cNvPr>
          <p:cNvSpPr>
            <a:spLocks noGrp="1"/>
          </p:cNvSpPr>
          <p:nvPr>
            <p:ph type="body" sz="quarter" idx="53"/>
          </p:nvPr>
        </p:nvSpPr>
        <p:spPr>
          <a:xfrm>
            <a:off x="5082029"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32" name="Marcador de texto 2">
            <a:extLst>
              <a:ext uri="{FF2B5EF4-FFF2-40B4-BE49-F238E27FC236}">
                <a16:creationId xmlns:a16="http://schemas.microsoft.com/office/drawing/2014/main" xmlns="" id="{455E4403-2A75-455B-8AB8-D9D2DEE6B4B8}"/>
              </a:ext>
            </a:extLst>
          </p:cNvPr>
          <p:cNvSpPr>
            <a:spLocks noGrp="1"/>
          </p:cNvSpPr>
          <p:nvPr>
            <p:ph type="body" idx="54" hasCustomPrompt="1"/>
          </p:nvPr>
        </p:nvSpPr>
        <p:spPr>
          <a:xfrm>
            <a:off x="7267480"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33" name="Marcador de texto 11">
            <a:extLst>
              <a:ext uri="{FF2B5EF4-FFF2-40B4-BE49-F238E27FC236}">
                <a16:creationId xmlns:a16="http://schemas.microsoft.com/office/drawing/2014/main" xmlns="" id="{72A71372-85B1-4BE9-AFC9-78A34420C192}"/>
              </a:ext>
            </a:extLst>
          </p:cNvPr>
          <p:cNvSpPr>
            <a:spLocks noGrp="1"/>
          </p:cNvSpPr>
          <p:nvPr>
            <p:ph type="body" sz="quarter" idx="55"/>
          </p:nvPr>
        </p:nvSpPr>
        <p:spPr>
          <a:xfrm>
            <a:off x="7267481"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39" name="Marcador de texto 2">
            <a:extLst>
              <a:ext uri="{FF2B5EF4-FFF2-40B4-BE49-F238E27FC236}">
                <a16:creationId xmlns:a16="http://schemas.microsoft.com/office/drawing/2014/main" xmlns="" id="{450A7337-3C0A-4855-BC87-AA251494827A}"/>
              </a:ext>
            </a:extLst>
          </p:cNvPr>
          <p:cNvSpPr>
            <a:spLocks noGrp="1"/>
          </p:cNvSpPr>
          <p:nvPr>
            <p:ph type="body" idx="56" hasCustomPrompt="1"/>
          </p:nvPr>
        </p:nvSpPr>
        <p:spPr>
          <a:xfrm>
            <a:off x="1053452" y="3074289"/>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20XX</a:t>
            </a:r>
          </a:p>
        </p:txBody>
      </p:sp>
      <p:sp>
        <p:nvSpPr>
          <p:cNvPr id="40" name="Marcador de texto 2">
            <a:extLst>
              <a:ext uri="{FF2B5EF4-FFF2-40B4-BE49-F238E27FC236}">
                <a16:creationId xmlns:a16="http://schemas.microsoft.com/office/drawing/2014/main" xmlns="" id="{D7169E62-2B9B-4CF2-B2E2-3FD55EEEFF87}"/>
              </a:ext>
            </a:extLst>
          </p:cNvPr>
          <p:cNvSpPr>
            <a:spLocks noGrp="1"/>
          </p:cNvSpPr>
          <p:nvPr>
            <p:ph type="body" idx="57" hasCustomPrompt="1"/>
          </p:nvPr>
        </p:nvSpPr>
        <p:spPr>
          <a:xfrm>
            <a:off x="1053452" y="3471539"/>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Mes</a:t>
            </a:r>
          </a:p>
        </p:txBody>
      </p:sp>
      <p:sp>
        <p:nvSpPr>
          <p:cNvPr id="41" name="Marcador de texto 2">
            <a:extLst>
              <a:ext uri="{FF2B5EF4-FFF2-40B4-BE49-F238E27FC236}">
                <a16:creationId xmlns:a16="http://schemas.microsoft.com/office/drawing/2014/main" xmlns="" id="{AC0575D2-AA1D-44C6-9FB3-21ADF8988B54}"/>
              </a:ext>
            </a:extLst>
          </p:cNvPr>
          <p:cNvSpPr>
            <a:spLocks noGrp="1"/>
          </p:cNvSpPr>
          <p:nvPr>
            <p:ph type="body" idx="58" hasCustomPrompt="1"/>
          </p:nvPr>
        </p:nvSpPr>
        <p:spPr>
          <a:xfrm>
            <a:off x="3240970" y="3068944"/>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20XX</a:t>
            </a:r>
          </a:p>
        </p:txBody>
      </p:sp>
      <p:sp>
        <p:nvSpPr>
          <p:cNvPr id="42" name="Marcador de texto 2">
            <a:extLst>
              <a:ext uri="{FF2B5EF4-FFF2-40B4-BE49-F238E27FC236}">
                <a16:creationId xmlns:a16="http://schemas.microsoft.com/office/drawing/2014/main" xmlns="" id="{2BBDBCDC-6887-4C68-B9B1-5692A081F030}"/>
              </a:ext>
            </a:extLst>
          </p:cNvPr>
          <p:cNvSpPr>
            <a:spLocks noGrp="1"/>
          </p:cNvSpPr>
          <p:nvPr>
            <p:ph type="body" idx="59" hasCustomPrompt="1"/>
          </p:nvPr>
        </p:nvSpPr>
        <p:spPr>
          <a:xfrm>
            <a:off x="3240970" y="3466194"/>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Mes</a:t>
            </a:r>
          </a:p>
        </p:txBody>
      </p:sp>
      <p:sp>
        <p:nvSpPr>
          <p:cNvPr id="43" name="Marcador de texto 2">
            <a:extLst>
              <a:ext uri="{FF2B5EF4-FFF2-40B4-BE49-F238E27FC236}">
                <a16:creationId xmlns:a16="http://schemas.microsoft.com/office/drawing/2014/main" xmlns="" id="{6ABCAEE9-21FE-4449-83EB-FBEC4248EE5E}"/>
              </a:ext>
            </a:extLst>
          </p:cNvPr>
          <p:cNvSpPr>
            <a:spLocks noGrp="1"/>
          </p:cNvSpPr>
          <p:nvPr>
            <p:ph type="body" idx="60" hasCustomPrompt="1"/>
          </p:nvPr>
        </p:nvSpPr>
        <p:spPr>
          <a:xfrm>
            <a:off x="5428488" y="3077096"/>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20XX</a:t>
            </a:r>
          </a:p>
        </p:txBody>
      </p:sp>
      <p:sp>
        <p:nvSpPr>
          <p:cNvPr id="44" name="Marcador de texto 2">
            <a:extLst>
              <a:ext uri="{FF2B5EF4-FFF2-40B4-BE49-F238E27FC236}">
                <a16:creationId xmlns:a16="http://schemas.microsoft.com/office/drawing/2014/main" xmlns="" id="{95136500-0830-4515-8356-C6B23041E5C7}"/>
              </a:ext>
            </a:extLst>
          </p:cNvPr>
          <p:cNvSpPr>
            <a:spLocks noGrp="1"/>
          </p:cNvSpPr>
          <p:nvPr>
            <p:ph type="body" idx="61" hasCustomPrompt="1"/>
          </p:nvPr>
        </p:nvSpPr>
        <p:spPr>
          <a:xfrm>
            <a:off x="5428488" y="3474346"/>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Mes</a:t>
            </a:r>
          </a:p>
        </p:txBody>
      </p:sp>
      <p:sp>
        <p:nvSpPr>
          <p:cNvPr id="45" name="Marcador de texto 2">
            <a:extLst>
              <a:ext uri="{FF2B5EF4-FFF2-40B4-BE49-F238E27FC236}">
                <a16:creationId xmlns:a16="http://schemas.microsoft.com/office/drawing/2014/main" xmlns="" id="{CBD503F2-AFE4-4764-8A65-FCC3DF905012}"/>
              </a:ext>
            </a:extLst>
          </p:cNvPr>
          <p:cNvSpPr>
            <a:spLocks noGrp="1"/>
          </p:cNvSpPr>
          <p:nvPr>
            <p:ph type="body" idx="62" hasCustomPrompt="1"/>
          </p:nvPr>
        </p:nvSpPr>
        <p:spPr>
          <a:xfrm>
            <a:off x="7616006" y="3082825"/>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20XX</a:t>
            </a:r>
          </a:p>
        </p:txBody>
      </p:sp>
      <p:sp>
        <p:nvSpPr>
          <p:cNvPr id="46" name="Marcador de texto 2">
            <a:extLst>
              <a:ext uri="{FF2B5EF4-FFF2-40B4-BE49-F238E27FC236}">
                <a16:creationId xmlns:a16="http://schemas.microsoft.com/office/drawing/2014/main" xmlns="" id="{7DC0A657-989F-4B29-8E27-DDC81B0140EE}"/>
              </a:ext>
            </a:extLst>
          </p:cNvPr>
          <p:cNvSpPr>
            <a:spLocks noGrp="1"/>
          </p:cNvSpPr>
          <p:nvPr>
            <p:ph type="body" idx="63" hasCustomPrompt="1"/>
          </p:nvPr>
        </p:nvSpPr>
        <p:spPr>
          <a:xfrm>
            <a:off x="7616006" y="3480075"/>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Mes</a:t>
            </a:r>
          </a:p>
        </p:txBody>
      </p:sp>
      <p:sp>
        <p:nvSpPr>
          <p:cNvPr id="47" name="Marcador de texto 2">
            <a:extLst>
              <a:ext uri="{FF2B5EF4-FFF2-40B4-BE49-F238E27FC236}">
                <a16:creationId xmlns:a16="http://schemas.microsoft.com/office/drawing/2014/main" xmlns="" id="{8437BAC6-4C02-46D8-AB5C-54416FDC4E11}"/>
              </a:ext>
            </a:extLst>
          </p:cNvPr>
          <p:cNvSpPr>
            <a:spLocks noGrp="1"/>
          </p:cNvSpPr>
          <p:nvPr>
            <p:ph type="body" idx="64" hasCustomPrompt="1"/>
          </p:nvPr>
        </p:nvSpPr>
        <p:spPr>
          <a:xfrm>
            <a:off x="9803524" y="3079749"/>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20XX</a:t>
            </a:r>
          </a:p>
        </p:txBody>
      </p:sp>
      <p:sp>
        <p:nvSpPr>
          <p:cNvPr id="48" name="Marcador de texto 2">
            <a:extLst>
              <a:ext uri="{FF2B5EF4-FFF2-40B4-BE49-F238E27FC236}">
                <a16:creationId xmlns:a16="http://schemas.microsoft.com/office/drawing/2014/main" xmlns="" id="{E0840D65-23FD-4BDF-B966-5BF3BE32F620}"/>
              </a:ext>
            </a:extLst>
          </p:cNvPr>
          <p:cNvSpPr>
            <a:spLocks noGrp="1"/>
          </p:cNvSpPr>
          <p:nvPr>
            <p:ph type="body" idx="65" hasCustomPrompt="1"/>
          </p:nvPr>
        </p:nvSpPr>
        <p:spPr>
          <a:xfrm>
            <a:off x="9803524" y="3476999"/>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Mes</a:t>
            </a:r>
          </a:p>
        </p:txBody>
      </p:sp>
      <p:sp>
        <p:nvSpPr>
          <p:cNvPr id="50" name="Marcador de posición de imagen 11">
            <a:extLst>
              <a:ext uri="{FF2B5EF4-FFF2-40B4-BE49-F238E27FC236}">
                <a16:creationId xmlns:a16="http://schemas.microsoft.com/office/drawing/2014/main" xmlns="" id="{DBB3EB4E-1DA2-4278-B918-D5B7EDBD9B35}"/>
              </a:ext>
            </a:extLst>
          </p:cNvPr>
          <p:cNvSpPr>
            <a:spLocks noGrp="1"/>
          </p:cNvSpPr>
          <p:nvPr>
            <p:ph type="pic" sz="quarter" idx="66"/>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151071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ítulo, contenido y logotipo2">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4" name="Rectángulo 13">
            <a:extLst>
              <a:ext uri="{FF2B5EF4-FFF2-40B4-BE49-F238E27FC236}">
                <a16:creationId xmlns:a16="http://schemas.microsoft.com/office/drawing/2014/main" xmlns=""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6" name="Rectángulo 5">
            <a:extLst>
              <a:ext uri="{FF2B5EF4-FFF2-40B4-BE49-F238E27FC236}">
                <a16:creationId xmlns:a16="http://schemas.microsoft.com/office/drawing/2014/main" xmlns=""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s-ES" noProof="0"/>
              <a:t>Haga clic para modificar el estilo de título del patrón</a:t>
            </a:r>
            <a:endParaRPr lang="es-MX" noProof="0" dirty="0"/>
          </a:p>
        </p:txBody>
      </p:sp>
      <p:sp>
        <p:nvSpPr>
          <p:cNvPr id="3" name="Marcador de fech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87352BA1-D41B-4B42-AF27-D1D64A897BEA}" type="datetime1">
              <a:rPr lang="es-MX" noProof="0" smtClean="0"/>
              <a:t>08/06/2023</a:t>
            </a:fld>
            <a:endParaRPr lang="es-MX" noProof="0" dirty="0"/>
          </a:p>
        </p:txBody>
      </p:sp>
      <p:sp>
        <p:nvSpPr>
          <p:cNvPr id="4" name="Marcador de pie de pá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es-MX" noProof="0" dirty="0"/>
              <a:t>AGREGAR UN PIE DE PÁGINA</a:t>
            </a:r>
          </a:p>
        </p:txBody>
      </p:sp>
      <p:sp>
        <p:nvSpPr>
          <p:cNvPr id="5" name="Marcador de número de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11" name="Marcador de contenido 10">
            <a:extLst>
              <a:ext uri="{FF2B5EF4-FFF2-40B4-BE49-F238E27FC236}">
                <a16:creationId xmlns:a16="http://schemas.microsoft.com/office/drawing/2014/main" xmlns="" id="{207BEA77-6F19-47A4-89B3-773557D35ADD}"/>
              </a:ext>
            </a:extLst>
          </p:cNvPr>
          <p:cNvSpPr>
            <a:spLocks noGrp="1"/>
          </p:cNvSpPr>
          <p:nvPr>
            <p:ph sz="quarter" idx="53"/>
          </p:nvPr>
        </p:nvSpPr>
        <p:spPr>
          <a:xfrm>
            <a:off x="839787" y="1943100"/>
            <a:ext cx="10512425" cy="3686334"/>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16" name="Marcador de posición de imagen 11">
            <a:extLst>
              <a:ext uri="{FF2B5EF4-FFF2-40B4-BE49-F238E27FC236}">
                <a16:creationId xmlns:a16="http://schemas.microsoft.com/office/drawing/2014/main" xmlns="" id="{429030D9-F540-4B24-AA27-17B8726068F1}"/>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412767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eño de contenido de equip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35" name="Rectángulo 34">
            <a:extLst>
              <a:ext uri="{FF2B5EF4-FFF2-40B4-BE49-F238E27FC236}">
                <a16:creationId xmlns:a16="http://schemas.microsoft.com/office/drawing/2014/main" xmlns=""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6" name="Rectángulo 5">
            <a:extLst>
              <a:ext uri="{FF2B5EF4-FFF2-40B4-BE49-F238E27FC236}">
                <a16:creationId xmlns:a16="http://schemas.microsoft.com/office/drawing/2014/main" xmlns=""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s-ES" noProof="0"/>
              <a:t>Haga clic para modificar el estilo de título del patrón</a:t>
            </a:r>
            <a:endParaRPr lang="es-MX" noProof="0" dirty="0"/>
          </a:p>
        </p:txBody>
      </p:sp>
      <p:sp>
        <p:nvSpPr>
          <p:cNvPr id="3" name="Marcador de fech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7D166382-F5C2-4F5D-8F17-B92C7D77C263}" type="datetime1">
              <a:rPr lang="es-MX" noProof="0" smtClean="0"/>
              <a:t>08/06/2023</a:t>
            </a:fld>
            <a:endParaRPr lang="es-MX" noProof="0" dirty="0"/>
          </a:p>
        </p:txBody>
      </p:sp>
      <p:sp>
        <p:nvSpPr>
          <p:cNvPr id="4" name="Marcador de pie de pá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es-MX" noProof="0" dirty="0"/>
              <a:t>AGREGAR UN PIE DE PÁGINA</a:t>
            </a:r>
          </a:p>
        </p:txBody>
      </p:sp>
      <p:sp>
        <p:nvSpPr>
          <p:cNvPr id="5" name="Marcador de número de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19" name="Marcador de texto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50"/>
            <a:ext cx="10515600" cy="588736"/>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3" name="Marcador de texto 2">
            <a:extLst>
              <a:ext uri="{FF2B5EF4-FFF2-40B4-BE49-F238E27FC236}">
                <a16:creationId xmlns:a16="http://schemas.microsoft.com/office/drawing/2014/main" xmlns="" id="{F074267C-7E1D-4515-B053-1121335429CD}"/>
              </a:ext>
            </a:extLst>
          </p:cNvPr>
          <p:cNvSpPr>
            <a:spLocks noGrp="1"/>
          </p:cNvSpPr>
          <p:nvPr>
            <p:ph type="body" idx="52" hasCustomPrompt="1"/>
          </p:nvPr>
        </p:nvSpPr>
        <p:spPr>
          <a:xfrm>
            <a:off x="4711049" y="4355957"/>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24" name="Marcador de texto 11">
            <a:extLst>
              <a:ext uri="{FF2B5EF4-FFF2-40B4-BE49-F238E27FC236}">
                <a16:creationId xmlns:a16="http://schemas.microsoft.com/office/drawing/2014/main" xmlns="" id="{BED0DB43-ABA6-4E0E-BA64-F6DBD79467F6}"/>
              </a:ext>
            </a:extLst>
          </p:cNvPr>
          <p:cNvSpPr>
            <a:spLocks noGrp="1"/>
          </p:cNvSpPr>
          <p:nvPr>
            <p:ph type="body" sz="quarter" idx="53"/>
          </p:nvPr>
        </p:nvSpPr>
        <p:spPr>
          <a:xfrm>
            <a:off x="4711049" y="4736849"/>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8" name="Marcador de texto 11">
            <a:extLst>
              <a:ext uri="{FF2B5EF4-FFF2-40B4-BE49-F238E27FC236}">
                <a16:creationId xmlns:a16="http://schemas.microsoft.com/office/drawing/2014/main" xmlns="" id="{5294241C-27BC-4F81-86AC-BB6A1B6C317E}"/>
              </a:ext>
            </a:extLst>
          </p:cNvPr>
          <p:cNvSpPr>
            <a:spLocks noGrp="1"/>
          </p:cNvSpPr>
          <p:nvPr>
            <p:ph type="body" sz="quarter" idx="54"/>
          </p:nvPr>
        </p:nvSpPr>
        <p:spPr>
          <a:xfrm>
            <a:off x="4711049" y="5004864"/>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1" name="Marcador de posición de imagen 10">
            <a:extLst>
              <a:ext uri="{FF2B5EF4-FFF2-40B4-BE49-F238E27FC236}">
                <a16:creationId xmlns:a16="http://schemas.microsoft.com/office/drawing/2014/main" xmlns=""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es-ES" noProof="0"/>
              <a:t>Haga clic en el icono para agregar una imagen</a:t>
            </a:r>
            <a:endParaRPr lang="es-MX" noProof="0" dirty="0"/>
          </a:p>
        </p:txBody>
      </p:sp>
      <p:sp>
        <p:nvSpPr>
          <p:cNvPr id="25" name="Marcador de texto 2">
            <a:extLst>
              <a:ext uri="{FF2B5EF4-FFF2-40B4-BE49-F238E27FC236}">
                <a16:creationId xmlns:a16="http://schemas.microsoft.com/office/drawing/2014/main" xmlns="" id="{F89779B3-74BD-410E-8DCD-302D161A4673}"/>
              </a:ext>
            </a:extLst>
          </p:cNvPr>
          <p:cNvSpPr>
            <a:spLocks noGrp="1"/>
          </p:cNvSpPr>
          <p:nvPr>
            <p:ph type="body" idx="56" hasCustomPrompt="1"/>
          </p:nvPr>
        </p:nvSpPr>
        <p:spPr>
          <a:xfrm>
            <a:off x="8147243" y="4357953"/>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26" name="Marcador de texto 11">
            <a:extLst>
              <a:ext uri="{FF2B5EF4-FFF2-40B4-BE49-F238E27FC236}">
                <a16:creationId xmlns:a16="http://schemas.microsoft.com/office/drawing/2014/main" xmlns="" id="{B367781E-9C82-4788-A807-0111EF793B63}"/>
              </a:ext>
            </a:extLst>
          </p:cNvPr>
          <p:cNvSpPr>
            <a:spLocks noGrp="1"/>
          </p:cNvSpPr>
          <p:nvPr>
            <p:ph type="body" sz="quarter" idx="57"/>
          </p:nvPr>
        </p:nvSpPr>
        <p:spPr>
          <a:xfrm>
            <a:off x="8147243" y="4738845"/>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9" name="Marcador de texto 11">
            <a:extLst>
              <a:ext uri="{FF2B5EF4-FFF2-40B4-BE49-F238E27FC236}">
                <a16:creationId xmlns:a16="http://schemas.microsoft.com/office/drawing/2014/main" xmlns="" id="{C5484CD3-57F0-46B6-96E6-54BDB7A030D4}"/>
              </a:ext>
            </a:extLst>
          </p:cNvPr>
          <p:cNvSpPr>
            <a:spLocks noGrp="1"/>
          </p:cNvSpPr>
          <p:nvPr>
            <p:ph type="body" sz="quarter" idx="58"/>
          </p:nvPr>
        </p:nvSpPr>
        <p:spPr>
          <a:xfrm>
            <a:off x="8147243" y="5006860"/>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30" name="Marcador de posición de imagen 10">
            <a:extLst>
              <a:ext uri="{FF2B5EF4-FFF2-40B4-BE49-F238E27FC236}">
                <a16:creationId xmlns:a16="http://schemas.microsoft.com/office/drawing/2014/main" xmlns=""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es-ES" noProof="0"/>
              <a:t>Haga clic en el icono para agregar una imagen</a:t>
            </a:r>
            <a:endParaRPr lang="es-MX" noProof="0" dirty="0"/>
          </a:p>
        </p:txBody>
      </p:sp>
      <p:sp>
        <p:nvSpPr>
          <p:cNvPr id="31" name="Marcador de texto 2">
            <a:extLst>
              <a:ext uri="{FF2B5EF4-FFF2-40B4-BE49-F238E27FC236}">
                <a16:creationId xmlns:a16="http://schemas.microsoft.com/office/drawing/2014/main" xmlns="" id="{E65875B3-5DCE-417D-9AF6-8A9319DAF12F}"/>
              </a:ext>
            </a:extLst>
          </p:cNvPr>
          <p:cNvSpPr>
            <a:spLocks noGrp="1"/>
          </p:cNvSpPr>
          <p:nvPr>
            <p:ph type="body" idx="60" hasCustomPrompt="1"/>
          </p:nvPr>
        </p:nvSpPr>
        <p:spPr>
          <a:xfrm>
            <a:off x="1272438" y="4372425"/>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32" name="Marcador de texto 11">
            <a:extLst>
              <a:ext uri="{FF2B5EF4-FFF2-40B4-BE49-F238E27FC236}">
                <a16:creationId xmlns:a16="http://schemas.microsoft.com/office/drawing/2014/main" xmlns="" id="{57610FCE-66D7-48F6-8133-2F14CEABF03C}"/>
              </a:ext>
            </a:extLst>
          </p:cNvPr>
          <p:cNvSpPr>
            <a:spLocks noGrp="1"/>
          </p:cNvSpPr>
          <p:nvPr>
            <p:ph type="body" sz="quarter" idx="61"/>
          </p:nvPr>
        </p:nvSpPr>
        <p:spPr>
          <a:xfrm>
            <a:off x="1272438" y="4753317"/>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33" name="Marcador de texto 11">
            <a:extLst>
              <a:ext uri="{FF2B5EF4-FFF2-40B4-BE49-F238E27FC236}">
                <a16:creationId xmlns:a16="http://schemas.microsoft.com/office/drawing/2014/main" xmlns="" id="{A582499F-142E-436A-931B-C9E57565DF2F}"/>
              </a:ext>
            </a:extLst>
          </p:cNvPr>
          <p:cNvSpPr>
            <a:spLocks noGrp="1"/>
          </p:cNvSpPr>
          <p:nvPr>
            <p:ph type="body" sz="quarter" idx="62"/>
          </p:nvPr>
        </p:nvSpPr>
        <p:spPr>
          <a:xfrm>
            <a:off x="1272438" y="5021332"/>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34" name="Marcador de posición de imagen 10">
            <a:extLst>
              <a:ext uri="{FF2B5EF4-FFF2-40B4-BE49-F238E27FC236}">
                <a16:creationId xmlns:a16="http://schemas.microsoft.com/office/drawing/2014/main" xmlns=""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es-ES" noProof="0"/>
              <a:t>Haga clic en el icono para agregar una imagen</a:t>
            </a:r>
            <a:endParaRPr lang="es-MX" noProof="0" dirty="0"/>
          </a:p>
        </p:txBody>
      </p:sp>
      <p:sp>
        <p:nvSpPr>
          <p:cNvPr id="36" name="Marcador de posición de imagen 11">
            <a:extLst>
              <a:ext uri="{FF2B5EF4-FFF2-40B4-BE49-F238E27FC236}">
                <a16:creationId xmlns:a16="http://schemas.microsoft.com/office/drawing/2014/main" xmlns="" id="{6CAD31EE-07E0-48DC-8A30-3C3AC6285B2A}"/>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403494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seño de dos objetos y subtítulo del equip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80" name="Rectángulo 79">
            <a:extLst>
              <a:ext uri="{FF2B5EF4-FFF2-40B4-BE49-F238E27FC236}">
                <a16:creationId xmlns:a16="http://schemas.microsoft.com/office/drawing/2014/main" xmlns=""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6" name="Rectángulo 5">
            <a:extLst>
              <a:ext uri="{FF2B5EF4-FFF2-40B4-BE49-F238E27FC236}">
                <a16:creationId xmlns:a16="http://schemas.microsoft.com/office/drawing/2014/main" xmlns=""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s-ES" noProof="0"/>
              <a:t>Haga clic para modificar el estilo de título del patrón</a:t>
            </a:r>
            <a:endParaRPr lang="es-MX" noProof="0" dirty="0"/>
          </a:p>
        </p:txBody>
      </p:sp>
      <p:sp>
        <p:nvSpPr>
          <p:cNvPr id="3" name="Marcador de fech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A0AE212F-69A2-487A-A38E-CD283786162B}" type="datetime1">
              <a:rPr lang="es-MX" noProof="0" smtClean="0"/>
              <a:t>08/06/2023</a:t>
            </a:fld>
            <a:endParaRPr lang="es-MX" noProof="0" dirty="0"/>
          </a:p>
        </p:txBody>
      </p:sp>
      <p:sp>
        <p:nvSpPr>
          <p:cNvPr id="4" name="Marcador de pie de pá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es-MX" noProof="0" dirty="0"/>
              <a:t>AGREGAR UN PIE DE PÁGINA</a:t>
            </a:r>
          </a:p>
        </p:txBody>
      </p:sp>
      <p:sp>
        <p:nvSpPr>
          <p:cNvPr id="5" name="Marcador de número de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19" name="Marcador de texto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50"/>
            <a:ext cx="10515600" cy="552848"/>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31" name="Marcador de texto 2">
            <a:extLst>
              <a:ext uri="{FF2B5EF4-FFF2-40B4-BE49-F238E27FC236}">
                <a16:creationId xmlns:a16="http://schemas.microsoft.com/office/drawing/2014/main" xmlns="" id="{E65875B3-5DCE-417D-9AF6-8A9319DAF12F}"/>
              </a:ext>
            </a:extLst>
          </p:cNvPr>
          <p:cNvSpPr>
            <a:spLocks noGrp="1"/>
          </p:cNvSpPr>
          <p:nvPr>
            <p:ph type="body" idx="60" hasCustomPrompt="1"/>
          </p:nvPr>
        </p:nvSpPr>
        <p:spPr>
          <a:xfrm>
            <a:off x="2534173"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32" name="Marcador de texto 11">
            <a:extLst>
              <a:ext uri="{FF2B5EF4-FFF2-40B4-BE49-F238E27FC236}">
                <a16:creationId xmlns:a16="http://schemas.microsoft.com/office/drawing/2014/main" xmlns="" id="{57610FCE-66D7-48F6-8133-2F14CEABF03C}"/>
              </a:ext>
            </a:extLst>
          </p:cNvPr>
          <p:cNvSpPr>
            <a:spLocks noGrp="1"/>
          </p:cNvSpPr>
          <p:nvPr>
            <p:ph type="body" sz="quarter" idx="61"/>
          </p:nvPr>
        </p:nvSpPr>
        <p:spPr>
          <a:xfrm>
            <a:off x="2534173"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34" name="Marcador de posición de imagen 10">
            <a:extLst>
              <a:ext uri="{FF2B5EF4-FFF2-40B4-BE49-F238E27FC236}">
                <a16:creationId xmlns:a16="http://schemas.microsoft.com/office/drawing/2014/main" xmlns=""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s-ES" noProof="0"/>
              <a:t>Haga clic en el icono para agregar una imagen</a:t>
            </a:r>
            <a:endParaRPr lang="es-MX" noProof="0" dirty="0"/>
          </a:p>
        </p:txBody>
      </p:sp>
      <p:sp>
        <p:nvSpPr>
          <p:cNvPr id="44" name="Marcador de texto 2">
            <a:extLst>
              <a:ext uri="{FF2B5EF4-FFF2-40B4-BE49-F238E27FC236}">
                <a16:creationId xmlns:a16="http://schemas.microsoft.com/office/drawing/2014/main" xmlns="" id="{A5B0328E-C8F6-40C1-8E47-5E04F8C378BC}"/>
              </a:ext>
            </a:extLst>
          </p:cNvPr>
          <p:cNvSpPr>
            <a:spLocks noGrp="1"/>
          </p:cNvSpPr>
          <p:nvPr>
            <p:ph type="body" idx="71" hasCustomPrompt="1"/>
          </p:nvPr>
        </p:nvSpPr>
        <p:spPr>
          <a:xfrm>
            <a:off x="6072016"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45" name="Marcador de texto 11">
            <a:extLst>
              <a:ext uri="{FF2B5EF4-FFF2-40B4-BE49-F238E27FC236}">
                <a16:creationId xmlns:a16="http://schemas.microsoft.com/office/drawing/2014/main" xmlns="" id="{FA001AE7-4E42-42A6-9347-729901FA288B}"/>
              </a:ext>
            </a:extLst>
          </p:cNvPr>
          <p:cNvSpPr>
            <a:spLocks noGrp="1"/>
          </p:cNvSpPr>
          <p:nvPr>
            <p:ph type="body" sz="quarter" idx="72"/>
          </p:nvPr>
        </p:nvSpPr>
        <p:spPr>
          <a:xfrm>
            <a:off x="6072016"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46" name="Marcador de posición de imagen 10">
            <a:extLst>
              <a:ext uri="{FF2B5EF4-FFF2-40B4-BE49-F238E27FC236}">
                <a16:creationId xmlns:a16="http://schemas.microsoft.com/office/drawing/2014/main" xmlns=""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s-ES" noProof="0"/>
              <a:t>Haga clic en el icono para agregar una imagen</a:t>
            </a:r>
            <a:endParaRPr lang="es-MX" noProof="0" dirty="0"/>
          </a:p>
        </p:txBody>
      </p:sp>
      <p:sp>
        <p:nvSpPr>
          <p:cNvPr id="50" name="Marcador de texto 2">
            <a:extLst>
              <a:ext uri="{FF2B5EF4-FFF2-40B4-BE49-F238E27FC236}">
                <a16:creationId xmlns:a16="http://schemas.microsoft.com/office/drawing/2014/main" xmlns="" id="{42536D59-8909-4D52-8F15-FBD7DDF9B649}"/>
              </a:ext>
            </a:extLst>
          </p:cNvPr>
          <p:cNvSpPr>
            <a:spLocks noGrp="1"/>
          </p:cNvSpPr>
          <p:nvPr>
            <p:ph type="body" idx="74" hasCustomPrompt="1"/>
          </p:nvPr>
        </p:nvSpPr>
        <p:spPr>
          <a:xfrm>
            <a:off x="9516223"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51" name="Marcador de texto 11">
            <a:extLst>
              <a:ext uri="{FF2B5EF4-FFF2-40B4-BE49-F238E27FC236}">
                <a16:creationId xmlns:a16="http://schemas.microsoft.com/office/drawing/2014/main" xmlns="" id="{2222413B-A6E3-48FA-8BD0-7B34247C7881}"/>
              </a:ext>
            </a:extLst>
          </p:cNvPr>
          <p:cNvSpPr>
            <a:spLocks noGrp="1"/>
          </p:cNvSpPr>
          <p:nvPr>
            <p:ph type="body" sz="quarter" idx="75"/>
          </p:nvPr>
        </p:nvSpPr>
        <p:spPr>
          <a:xfrm>
            <a:off x="9516223"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52" name="Marcador de posición de imagen 10">
            <a:extLst>
              <a:ext uri="{FF2B5EF4-FFF2-40B4-BE49-F238E27FC236}">
                <a16:creationId xmlns:a16="http://schemas.microsoft.com/office/drawing/2014/main" xmlns=""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s-ES" noProof="0"/>
              <a:t>Haga clic en el icono para agregar una imagen</a:t>
            </a:r>
            <a:endParaRPr lang="es-MX" noProof="0" dirty="0"/>
          </a:p>
        </p:txBody>
      </p:sp>
      <p:sp>
        <p:nvSpPr>
          <p:cNvPr id="71" name="Marcador de texto 2">
            <a:extLst>
              <a:ext uri="{FF2B5EF4-FFF2-40B4-BE49-F238E27FC236}">
                <a16:creationId xmlns:a16="http://schemas.microsoft.com/office/drawing/2014/main" xmlns="" id="{F7F53399-AF88-4B19-8C26-1A63E023245D}"/>
              </a:ext>
            </a:extLst>
          </p:cNvPr>
          <p:cNvSpPr>
            <a:spLocks noGrp="1"/>
          </p:cNvSpPr>
          <p:nvPr>
            <p:ph type="body" idx="77" hasCustomPrompt="1"/>
          </p:nvPr>
        </p:nvSpPr>
        <p:spPr>
          <a:xfrm>
            <a:off x="2534173"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72" name="Marcador de texto 11">
            <a:extLst>
              <a:ext uri="{FF2B5EF4-FFF2-40B4-BE49-F238E27FC236}">
                <a16:creationId xmlns:a16="http://schemas.microsoft.com/office/drawing/2014/main" xmlns="" id="{CCEF4D60-F822-4C96-86FD-DE22EF496C76}"/>
              </a:ext>
            </a:extLst>
          </p:cNvPr>
          <p:cNvSpPr>
            <a:spLocks noGrp="1"/>
          </p:cNvSpPr>
          <p:nvPr>
            <p:ph type="body" sz="quarter" idx="78"/>
          </p:nvPr>
        </p:nvSpPr>
        <p:spPr>
          <a:xfrm>
            <a:off x="2534173"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73" name="Marcador de posición de imagen 10">
            <a:extLst>
              <a:ext uri="{FF2B5EF4-FFF2-40B4-BE49-F238E27FC236}">
                <a16:creationId xmlns:a16="http://schemas.microsoft.com/office/drawing/2014/main" xmlns=""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s-ES" noProof="0"/>
              <a:t>Haga clic en el icono para agregar una imagen</a:t>
            </a:r>
            <a:endParaRPr lang="es-MX" noProof="0" dirty="0"/>
          </a:p>
        </p:txBody>
      </p:sp>
      <p:sp>
        <p:nvSpPr>
          <p:cNvPr id="74" name="Marcador de texto 2">
            <a:extLst>
              <a:ext uri="{FF2B5EF4-FFF2-40B4-BE49-F238E27FC236}">
                <a16:creationId xmlns:a16="http://schemas.microsoft.com/office/drawing/2014/main" xmlns="" id="{59FC5F10-BCA0-4110-AEDF-4A9729F7FDF3}"/>
              </a:ext>
            </a:extLst>
          </p:cNvPr>
          <p:cNvSpPr>
            <a:spLocks noGrp="1"/>
          </p:cNvSpPr>
          <p:nvPr>
            <p:ph type="body" idx="80" hasCustomPrompt="1"/>
          </p:nvPr>
        </p:nvSpPr>
        <p:spPr>
          <a:xfrm>
            <a:off x="6072016"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75" name="Marcador de texto 11">
            <a:extLst>
              <a:ext uri="{FF2B5EF4-FFF2-40B4-BE49-F238E27FC236}">
                <a16:creationId xmlns:a16="http://schemas.microsoft.com/office/drawing/2014/main" xmlns="" id="{D74DE44D-21EB-4B7D-A729-0564A65C12D5}"/>
              </a:ext>
            </a:extLst>
          </p:cNvPr>
          <p:cNvSpPr>
            <a:spLocks noGrp="1"/>
          </p:cNvSpPr>
          <p:nvPr>
            <p:ph type="body" sz="quarter" idx="81"/>
          </p:nvPr>
        </p:nvSpPr>
        <p:spPr>
          <a:xfrm>
            <a:off x="6072016"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76" name="Marcador de posición de imagen 10">
            <a:extLst>
              <a:ext uri="{FF2B5EF4-FFF2-40B4-BE49-F238E27FC236}">
                <a16:creationId xmlns:a16="http://schemas.microsoft.com/office/drawing/2014/main" xmlns=""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s-ES" noProof="0"/>
              <a:t>Haga clic en el icono para agregar una imagen</a:t>
            </a:r>
            <a:endParaRPr lang="es-MX" noProof="0" dirty="0"/>
          </a:p>
        </p:txBody>
      </p:sp>
      <p:sp>
        <p:nvSpPr>
          <p:cNvPr id="77" name="Marcador de texto 2">
            <a:extLst>
              <a:ext uri="{FF2B5EF4-FFF2-40B4-BE49-F238E27FC236}">
                <a16:creationId xmlns:a16="http://schemas.microsoft.com/office/drawing/2014/main" xmlns="" id="{9F607D0D-855E-4436-857B-20E66E881082}"/>
              </a:ext>
            </a:extLst>
          </p:cNvPr>
          <p:cNvSpPr>
            <a:spLocks noGrp="1"/>
          </p:cNvSpPr>
          <p:nvPr>
            <p:ph type="body" idx="83" hasCustomPrompt="1"/>
          </p:nvPr>
        </p:nvSpPr>
        <p:spPr>
          <a:xfrm>
            <a:off x="9516223"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78" name="Marcador de texto 11">
            <a:extLst>
              <a:ext uri="{FF2B5EF4-FFF2-40B4-BE49-F238E27FC236}">
                <a16:creationId xmlns:a16="http://schemas.microsoft.com/office/drawing/2014/main" xmlns="" id="{10099025-C128-45B2-90F6-5ABA8380C6C8}"/>
              </a:ext>
            </a:extLst>
          </p:cNvPr>
          <p:cNvSpPr>
            <a:spLocks noGrp="1"/>
          </p:cNvSpPr>
          <p:nvPr>
            <p:ph type="body" sz="quarter" idx="84"/>
          </p:nvPr>
        </p:nvSpPr>
        <p:spPr>
          <a:xfrm>
            <a:off x="9516223"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79" name="Marcador de posición de imagen 10">
            <a:extLst>
              <a:ext uri="{FF2B5EF4-FFF2-40B4-BE49-F238E27FC236}">
                <a16:creationId xmlns:a16="http://schemas.microsoft.com/office/drawing/2014/main" xmlns=""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s-ES" noProof="0"/>
              <a:t>Haga clic en el icono para agregar una imagen</a:t>
            </a:r>
            <a:endParaRPr lang="es-MX" noProof="0" dirty="0"/>
          </a:p>
        </p:txBody>
      </p:sp>
      <p:sp>
        <p:nvSpPr>
          <p:cNvPr id="81" name="Marcador de posición de imagen 11">
            <a:extLst>
              <a:ext uri="{FF2B5EF4-FFF2-40B4-BE49-F238E27FC236}">
                <a16:creationId xmlns:a16="http://schemas.microsoft.com/office/drawing/2014/main" xmlns="" id="{FA89EF75-E798-40D3-897E-2FAC5108B5A5}"/>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209690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cabezado de sección con logotip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9" name="Rectángulo 8">
            <a:extLst>
              <a:ext uri="{FF2B5EF4-FFF2-40B4-BE49-F238E27FC236}">
                <a16:creationId xmlns:a16="http://schemas.microsoft.com/office/drawing/2014/main" xmlns=""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7D86D2BD-969D-4473-8460-B0377486ABC0}"/>
              </a:ext>
            </a:extLst>
          </p:cNvPr>
          <p:cNvSpPr>
            <a:spLocks noGrp="1"/>
          </p:cNvSpPr>
          <p:nvPr>
            <p:ph type="title" hasCustomPrompt="1"/>
          </p:nvPr>
        </p:nvSpPr>
        <p:spPr>
          <a:xfrm>
            <a:off x="7235826" y="3924940"/>
            <a:ext cx="4116387" cy="1740445"/>
          </a:xfrm>
        </p:spPr>
        <p:txBody>
          <a:bodyPr lIns="0" tIns="0" rIns="0" bIns="0" rtlCol="0" anchor="b" anchorCtr="0">
            <a:noAutofit/>
          </a:bodyPr>
          <a:lstStyle>
            <a:lvl1pPr algn="r">
              <a:defRPr sz="5500" b="1"/>
            </a:lvl1pPr>
          </a:lstStyle>
          <a:p>
            <a:pPr rtl="0"/>
            <a:r>
              <a:rPr lang="es-MX" noProof="0" dirty="0"/>
              <a:t>Título de presentación</a:t>
            </a:r>
          </a:p>
        </p:txBody>
      </p:sp>
      <p:sp>
        <p:nvSpPr>
          <p:cNvPr id="10" name="Marcador de posición de imagen 11">
            <a:extLst>
              <a:ext uri="{FF2B5EF4-FFF2-40B4-BE49-F238E27FC236}">
                <a16:creationId xmlns:a16="http://schemas.microsoft.com/office/drawing/2014/main" xmlns="" id="{2B65509E-400D-48FF-845C-D88E53CDAF9C}"/>
              </a:ext>
            </a:extLst>
          </p:cNvPr>
          <p:cNvSpPr>
            <a:spLocks noGrp="1"/>
          </p:cNvSpPr>
          <p:nvPr>
            <p:ph type="pic" sz="quarter" idx="13"/>
          </p:nvPr>
        </p:nvSpPr>
        <p:spPr>
          <a:xfrm>
            <a:off x="8965413" y="851603"/>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
        <p:nvSpPr>
          <p:cNvPr id="11" name="Subtítulo 2">
            <a:extLst>
              <a:ext uri="{FF2B5EF4-FFF2-40B4-BE49-F238E27FC236}">
                <a16:creationId xmlns:a16="http://schemas.microsoft.com/office/drawing/2014/main" xmlns="" id="{1124E491-FFE2-4D91-8211-BFEB67FC40B9}"/>
              </a:ext>
            </a:extLst>
          </p:cNvPr>
          <p:cNvSpPr>
            <a:spLocks noGrp="1"/>
          </p:cNvSpPr>
          <p:nvPr>
            <p:ph type="subTitle" idx="1" hasCustomPrompt="1"/>
          </p:nvPr>
        </p:nvSpPr>
        <p:spPr>
          <a:xfrm>
            <a:off x="7235826" y="5681266"/>
            <a:ext cx="4116387" cy="400081"/>
          </a:xfrm>
        </p:spPr>
        <p:txBody>
          <a:bodyPr lIns="0" tIns="0" rIns="0" bIns="0" rtlCol="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MX" noProof="0" dirty="0"/>
              <a:t>Escribe el subtítulo aquí</a:t>
            </a:r>
          </a:p>
        </p:txBody>
      </p:sp>
    </p:spTree>
    <p:extLst>
      <p:ext uri="{BB962C8B-B14F-4D97-AF65-F5344CB8AC3E}">
        <p14:creationId xmlns:p14="http://schemas.microsoft.com/office/powerpoint/2010/main" val="3420951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eño subtítulo del gráfic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43" name="Rectángulo 42">
            <a:extLst>
              <a:ext uri="{FF2B5EF4-FFF2-40B4-BE49-F238E27FC236}">
                <a16:creationId xmlns:a16="http://schemas.microsoft.com/office/drawing/2014/main" xmlns=""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6" name="Rectángulo 5">
            <a:extLst>
              <a:ext uri="{FF2B5EF4-FFF2-40B4-BE49-F238E27FC236}">
                <a16:creationId xmlns:a16="http://schemas.microsoft.com/office/drawing/2014/main" xmlns=""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s-ES" noProof="0"/>
              <a:t>Haga clic para modificar el estilo de título del patrón</a:t>
            </a:r>
            <a:endParaRPr lang="es-MX" noProof="0" dirty="0"/>
          </a:p>
        </p:txBody>
      </p:sp>
      <p:sp>
        <p:nvSpPr>
          <p:cNvPr id="3" name="Marcador de fech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1E86FC68-146E-4196-96F2-A9D4142BBB88}" type="datetime1">
              <a:rPr lang="es-MX" noProof="0" smtClean="0"/>
              <a:t>08/06/2023</a:t>
            </a:fld>
            <a:endParaRPr lang="es-MX" noProof="0" dirty="0"/>
          </a:p>
        </p:txBody>
      </p:sp>
      <p:sp>
        <p:nvSpPr>
          <p:cNvPr id="4" name="Marcador de pie de pá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es-MX" noProof="0" dirty="0"/>
              <a:t>AGREGAR UN PIE DE PÁGINA</a:t>
            </a:r>
          </a:p>
        </p:txBody>
      </p:sp>
      <p:sp>
        <p:nvSpPr>
          <p:cNvPr id="5" name="Marcador de número de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31" name="Marcador de texto 2">
            <a:extLst>
              <a:ext uri="{FF2B5EF4-FFF2-40B4-BE49-F238E27FC236}">
                <a16:creationId xmlns:a16="http://schemas.microsoft.com/office/drawing/2014/main" xmlns="" id="{E65875B3-5DCE-417D-9AF6-8A9319DAF12F}"/>
              </a:ext>
            </a:extLst>
          </p:cNvPr>
          <p:cNvSpPr>
            <a:spLocks noGrp="1"/>
          </p:cNvSpPr>
          <p:nvPr>
            <p:ph type="body" idx="60" hasCustomPrompt="1"/>
          </p:nvPr>
        </p:nvSpPr>
        <p:spPr>
          <a:xfrm>
            <a:off x="5389917"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32" name="Marcador de texto 11">
            <a:extLst>
              <a:ext uri="{FF2B5EF4-FFF2-40B4-BE49-F238E27FC236}">
                <a16:creationId xmlns:a16="http://schemas.microsoft.com/office/drawing/2014/main" xmlns="" id="{57610FCE-66D7-48F6-8133-2F14CEABF03C}"/>
              </a:ext>
            </a:extLst>
          </p:cNvPr>
          <p:cNvSpPr>
            <a:spLocks noGrp="1"/>
          </p:cNvSpPr>
          <p:nvPr>
            <p:ph type="body" sz="quarter" idx="61"/>
          </p:nvPr>
        </p:nvSpPr>
        <p:spPr>
          <a:xfrm>
            <a:off x="5389917"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44" name="Marcador de texto 2">
            <a:extLst>
              <a:ext uri="{FF2B5EF4-FFF2-40B4-BE49-F238E27FC236}">
                <a16:creationId xmlns:a16="http://schemas.microsoft.com/office/drawing/2014/main" xmlns="" id="{A5B0328E-C8F6-40C1-8E47-5E04F8C378BC}"/>
              </a:ext>
            </a:extLst>
          </p:cNvPr>
          <p:cNvSpPr>
            <a:spLocks noGrp="1"/>
          </p:cNvSpPr>
          <p:nvPr>
            <p:ph type="body" idx="71" hasCustomPrompt="1"/>
          </p:nvPr>
        </p:nvSpPr>
        <p:spPr>
          <a:xfrm>
            <a:off x="7424934"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45" name="Marcador de texto 11">
            <a:extLst>
              <a:ext uri="{FF2B5EF4-FFF2-40B4-BE49-F238E27FC236}">
                <a16:creationId xmlns:a16="http://schemas.microsoft.com/office/drawing/2014/main" xmlns="" id="{FA001AE7-4E42-42A6-9347-729901FA288B}"/>
              </a:ext>
            </a:extLst>
          </p:cNvPr>
          <p:cNvSpPr>
            <a:spLocks noGrp="1"/>
          </p:cNvSpPr>
          <p:nvPr>
            <p:ph type="body" sz="quarter" idx="72"/>
          </p:nvPr>
        </p:nvSpPr>
        <p:spPr>
          <a:xfrm>
            <a:off x="7424934"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50" name="Marcador de texto 2">
            <a:extLst>
              <a:ext uri="{FF2B5EF4-FFF2-40B4-BE49-F238E27FC236}">
                <a16:creationId xmlns:a16="http://schemas.microsoft.com/office/drawing/2014/main" xmlns="" id="{42536D59-8909-4D52-8F15-FBD7DDF9B649}"/>
              </a:ext>
            </a:extLst>
          </p:cNvPr>
          <p:cNvSpPr>
            <a:spLocks noGrp="1"/>
          </p:cNvSpPr>
          <p:nvPr>
            <p:ph type="body" idx="74" hasCustomPrompt="1"/>
          </p:nvPr>
        </p:nvSpPr>
        <p:spPr>
          <a:xfrm>
            <a:off x="9459951"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51" name="Marcador de texto 11">
            <a:extLst>
              <a:ext uri="{FF2B5EF4-FFF2-40B4-BE49-F238E27FC236}">
                <a16:creationId xmlns:a16="http://schemas.microsoft.com/office/drawing/2014/main" xmlns="" id="{2222413B-A6E3-48FA-8BD0-7B34247C7881}"/>
              </a:ext>
            </a:extLst>
          </p:cNvPr>
          <p:cNvSpPr>
            <a:spLocks noGrp="1"/>
          </p:cNvSpPr>
          <p:nvPr>
            <p:ph type="body" sz="quarter" idx="75"/>
          </p:nvPr>
        </p:nvSpPr>
        <p:spPr>
          <a:xfrm>
            <a:off x="9459951"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9" name="Marcador de texto 2">
            <a:extLst>
              <a:ext uri="{FF2B5EF4-FFF2-40B4-BE49-F238E27FC236}">
                <a16:creationId xmlns:a16="http://schemas.microsoft.com/office/drawing/2014/main" xmlns="" id="{4D76DCFE-3432-4A5F-955D-7561AB292330}"/>
              </a:ext>
            </a:extLst>
          </p:cNvPr>
          <p:cNvSpPr>
            <a:spLocks noGrp="1"/>
          </p:cNvSpPr>
          <p:nvPr>
            <p:ph type="body" idx="76" hasCustomPrompt="1"/>
          </p:nvPr>
        </p:nvSpPr>
        <p:spPr>
          <a:xfrm>
            <a:off x="5389917"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30" name="Marcador de texto 11">
            <a:extLst>
              <a:ext uri="{FF2B5EF4-FFF2-40B4-BE49-F238E27FC236}">
                <a16:creationId xmlns:a16="http://schemas.microsoft.com/office/drawing/2014/main" xmlns="" id="{11F291FA-EABF-4C0D-AF94-B7A47A81ECED}"/>
              </a:ext>
            </a:extLst>
          </p:cNvPr>
          <p:cNvSpPr>
            <a:spLocks noGrp="1"/>
          </p:cNvSpPr>
          <p:nvPr>
            <p:ph type="body" sz="quarter" idx="77"/>
          </p:nvPr>
        </p:nvSpPr>
        <p:spPr>
          <a:xfrm>
            <a:off x="5389917"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33" name="Marcador de texto 2">
            <a:extLst>
              <a:ext uri="{FF2B5EF4-FFF2-40B4-BE49-F238E27FC236}">
                <a16:creationId xmlns:a16="http://schemas.microsoft.com/office/drawing/2014/main" xmlns="" id="{922A983C-97ED-4D4F-90B9-78A07353BC8F}"/>
              </a:ext>
            </a:extLst>
          </p:cNvPr>
          <p:cNvSpPr>
            <a:spLocks noGrp="1"/>
          </p:cNvSpPr>
          <p:nvPr>
            <p:ph type="body" idx="78" hasCustomPrompt="1"/>
          </p:nvPr>
        </p:nvSpPr>
        <p:spPr>
          <a:xfrm>
            <a:off x="7424934"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35" name="Marcador de texto 11">
            <a:extLst>
              <a:ext uri="{FF2B5EF4-FFF2-40B4-BE49-F238E27FC236}">
                <a16:creationId xmlns:a16="http://schemas.microsoft.com/office/drawing/2014/main" xmlns="" id="{FD1E7350-7D86-49FC-8701-EE982A922CD1}"/>
              </a:ext>
            </a:extLst>
          </p:cNvPr>
          <p:cNvSpPr>
            <a:spLocks noGrp="1"/>
          </p:cNvSpPr>
          <p:nvPr>
            <p:ph type="body" sz="quarter" idx="79"/>
          </p:nvPr>
        </p:nvSpPr>
        <p:spPr>
          <a:xfrm>
            <a:off x="7424934"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36" name="Marcador de texto 2">
            <a:extLst>
              <a:ext uri="{FF2B5EF4-FFF2-40B4-BE49-F238E27FC236}">
                <a16:creationId xmlns:a16="http://schemas.microsoft.com/office/drawing/2014/main" xmlns="" id="{BD11603C-59B8-4FC2-97A6-FA9D7C86E67F}"/>
              </a:ext>
            </a:extLst>
          </p:cNvPr>
          <p:cNvSpPr>
            <a:spLocks noGrp="1"/>
          </p:cNvSpPr>
          <p:nvPr>
            <p:ph type="body" idx="80" hasCustomPrompt="1"/>
          </p:nvPr>
        </p:nvSpPr>
        <p:spPr>
          <a:xfrm>
            <a:off x="9459951"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37" name="Marcador de texto 11">
            <a:extLst>
              <a:ext uri="{FF2B5EF4-FFF2-40B4-BE49-F238E27FC236}">
                <a16:creationId xmlns:a16="http://schemas.microsoft.com/office/drawing/2014/main" xmlns="" id="{6E490732-5FB8-4E3E-9D69-E5406F92F7FB}"/>
              </a:ext>
            </a:extLst>
          </p:cNvPr>
          <p:cNvSpPr>
            <a:spLocks noGrp="1"/>
          </p:cNvSpPr>
          <p:nvPr>
            <p:ph type="body" sz="quarter" idx="81"/>
          </p:nvPr>
        </p:nvSpPr>
        <p:spPr>
          <a:xfrm>
            <a:off x="9459951"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9" name="Rectángulo 8">
            <a:extLst>
              <a:ext uri="{FF2B5EF4-FFF2-40B4-BE49-F238E27FC236}">
                <a16:creationId xmlns:a16="http://schemas.microsoft.com/office/drawing/2014/main" xmlns=""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noProof="0" dirty="0"/>
          </a:p>
        </p:txBody>
      </p:sp>
      <p:sp>
        <p:nvSpPr>
          <p:cNvPr id="38" name="Rectángulo 37">
            <a:extLst>
              <a:ext uri="{FF2B5EF4-FFF2-40B4-BE49-F238E27FC236}">
                <a16:creationId xmlns:a16="http://schemas.microsoft.com/office/drawing/2014/main" xmlns=""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noProof="0" dirty="0"/>
          </a:p>
        </p:txBody>
      </p:sp>
      <p:sp>
        <p:nvSpPr>
          <p:cNvPr id="39" name="Rectángulo 38">
            <a:extLst>
              <a:ext uri="{FF2B5EF4-FFF2-40B4-BE49-F238E27FC236}">
                <a16:creationId xmlns:a16="http://schemas.microsoft.com/office/drawing/2014/main" xmlns=""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noProof="0" dirty="0"/>
          </a:p>
        </p:txBody>
      </p:sp>
      <p:sp>
        <p:nvSpPr>
          <p:cNvPr id="40" name="Rectángulo 39">
            <a:extLst>
              <a:ext uri="{FF2B5EF4-FFF2-40B4-BE49-F238E27FC236}">
                <a16:creationId xmlns:a16="http://schemas.microsoft.com/office/drawing/2014/main" xmlns=""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noProof="0" dirty="0"/>
          </a:p>
        </p:txBody>
      </p:sp>
      <p:sp>
        <p:nvSpPr>
          <p:cNvPr id="41" name="Rectángulo 40">
            <a:extLst>
              <a:ext uri="{FF2B5EF4-FFF2-40B4-BE49-F238E27FC236}">
                <a16:creationId xmlns:a16="http://schemas.microsoft.com/office/drawing/2014/main" xmlns=""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noProof="0" dirty="0"/>
          </a:p>
        </p:txBody>
      </p:sp>
      <p:sp>
        <p:nvSpPr>
          <p:cNvPr id="42" name="Rectángulo 41">
            <a:extLst>
              <a:ext uri="{FF2B5EF4-FFF2-40B4-BE49-F238E27FC236}">
                <a16:creationId xmlns:a16="http://schemas.microsoft.com/office/drawing/2014/main" xmlns=""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noProof="0" dirty="0"/>
          </a:p>
        </p:txBody>
      </p:sp>
      <p:sp>
        <p:nvSpPr>
          <p:cNvPr id="12" name="Marcador de posición de gráfico 11">
            <a:extLst>
              <a:ext uri="{FF2B5EF4-FFF2-40B4-BE49-F238E27FC236}">
                <a16:creationId xmlns:a16="http://schemas.microsoft.com/office/drawing/2014/main" xmlns="" id="{0A6297C2-03D3-4827-8174-BFCF830BF105}"/>
              </a:ext>
            </a:extLst>
          </p:cNvPr>
          <p:cNvSpPr>
            <a:spLocks noGrp="1"/>
          </p:cNvSpPr>
          <p:nvPr>
            <p:ph type="chart" sz="quarter" idx="82"/>
          </p:nvPr>
        </p:nvSpPr>
        <p:spPr>
          <a:xfrm>
            <a:off x="839788" y="2039527"/>
            <a:ext cx="4110037" cy="3284948"/>
          </a:xfrm>
        </p:spPr>
        <p:txBody>
          <a:bodyPr rtlCol="0" anchor="ctr" anchorCtr="0">
            <a:normAutofit/>
          </a:bodyPr>
          <a:lstStyle>
            <a:lvl1pPr marL="0" indent="0" algn="ctr">
              <a:buNone/>
              <a:defRPr sz="1400"/>
            </a:lvl1pPr>
          </a:lstStyle>
          <a:p>
            <a:pPr rtl="0"/>
            <a:r>
              <a:rPr lang="es-ES" noProof="0"/>
              <a:t>Haga clic en el icono para agregar un gráfico</a:t>
            </a:r>
            <a:endParaRPr lang="es-MX" noProof="0" dirty="0"/>
          </a:p>
        </p:txBody>
      </p:sp>
      <p:sp>
        <p:nvSpPr>
          <p:cNvPr id="47" name="Marcador de posición de imagen 11">
            <a:extLst>
              <a:ext uri="{FF2B5EF4-FFF2-40B4-BE49-F238E27FC236}">
                <a16:creationId xmlns:a16="http://schemas.microsoft.com/office/drawing/2014/main" xmlns="" id="{99F0FD6D-EAFC-4719-A178-145AF6E9077F}"/>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346831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eño de texto y dos objetos">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3" name="Rectángulo 12">
            <a:extLst>
              <a:ext uri="{FF2B5EF4-FFF2-40B4-BE49-F238E27FC236}">
                <a16:creationId xmlns:a16="http://schemas.microsoft.com/office/drawing/2014/main" xmlns=""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5" name="Marcador de fecha 4">
            <a:extLst>
              <a:ext uri="{FF2B5EF4-FFF2-40B4-BE49-F238E27FC236}">
                <a16:creationId xmlns:a16="http://schemas.microsoft.com/office/drawing/2014/main" xmlns="" id="{C32F87FB-CCAF-450C-B1BC-067126CC6B11}"/>
              </a:ext>
            </a:extLst>
          </p:cNvPr>
          <p:cNvSpPr>
            <a:spLocks noGrp="1"/>
          </p:cNvSpPr>
          <p:nvPr>
            <p:ph type="dt" sz="half" idx="10"/>
          </p:nvPr>
        </p:nvSpPr>
        <p:spPr/>
        <p:txBody>
          <a:bodyPr rtlCol="0"/>
          <a:lstStyle/>
          <a:p>
            <a:pPr rtl="0"/>
            <a:fld id="{C7B23868-A53D-4D65-BED4-9C59F39F8FF2}" type="datetime1">
              <a:rPr lang="es-MX" noProof="0" smtClean="0"/>
              <a:t>08/06/2023</a:t>
            </a:fld>
            <a:endParaRPr lang="es-MX" noProof="0" dirty="0"/>
          </a:p>
        </p:txBody>
      </p:sp>
      <p:sp>
        <p:nvSpPr>
          <p:cNvPr id="6" name="Marcador de pie de página 5">
            <a:extLst>
              <a:ext uri="{FF2B5EF4-FFF2-40B4-BE49-F238E27FC236}">
                <a16:creationId xmlns:a16="http://schemas.microsoft.com/office/drawing/2014/main" xmlns="" id="{5825AABB-EED6-4CD0-A5E2-A15FCDD4119F}"/>
              </a:ext>
            </a:extLst>
          </p:cNvPr>
          <p:cNvSpPr>
            <a:spLocks noGrp="1"/>
          </p:cNvSpPr>
          <p:nvPr>
            <p:ph type="ftr" sz="quarter" idx="11"/>
          </p:nvPr>
        </p:nvSpPr>
        <p:spPr/>
        <p:txBody>
          <a:bodyPr rtlCol="0"/>
          <a:lstStyle/>
          <a:p>
            <a:pPr rtl="0"/>
            <a:r>
              <a:rPr lang="es-MX" noProof="0" dirty="0"/>
              <a:t>AGREGAR UN PIE DE PÁGINA</a:t>
            </a:r>
          </a:p>
        </p:txBody>
      </p:sp>
      <p:sp>
        <p:nvSpPr>
          <p:cNvPr id="7" name="Marcador de número de diapositiva 6">
            <a:extLst>
              <a:ext uri="{FF2B5EF4-FFF2-40B4-BE49-F238E27FC236}">
                <a16:creationId xmlns:a16="http://schemas.microsoft.com/office/drawing/2014/main" xmlns="" id="{5912491C-7FC6-4C1F-9912-4584E8CAA82C}"/>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10" name="Marcador de posición de texto 2">
            <a:extLst>
              <a:ext uri="{FF2B5EF4-FFF2-40B4-BE49-F238E27FC236}">
                <a16:creationId xmlns:a16="http://schemas.microsoft.com/office/drawing/2014/main" xmlns="" id="{697FFDD0-A08E-4CF1-A48B-295DE8087177}"/>
              </a:ext>
            </a:extLst>
          </p:cNvPr>
          <p:cNvSpPr>
            <a:spLocks noGrp="1"/>
          </p:cNvSpPr>
          <p:nvPr>
            <p:ph type="body" idx="1"/>
          </p:nvPr>
        </p:nvSpPr>
        <p:spPr>
          <a:xfrm>
            <a:off x="831850" y="4096261"/>
            <a:ext cx="4927266" cy="1654052"/>
          </a:xfrm>
        </p:spPr>
        <p:txBody>
          <a:bodyPr lIns="0" tIns="0" rIns="0" bIns="0" rtlCol="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11" name="Título 1">
            <a:extLst>
              <a:ext uri="{FF2B5EF4-FFF2-40B4-BE49-F238E27FC236}">
                <a16:creationId xmlns:a16="http://schemas.microsoft.com/office/drawing/2014/main" xmlns="" id="{ED7430E2-DDF4-4D72-AF97-86B66F119B62}"/>
              </a:ext>
            </a:extLst>
          </p:cNvPr>
          <p:cNvSpPr>
            <a:spLocks noGrp="1"/>
          </p:cNvSpPr>
          <p:nvPr>
            <p:ph type="title"/>
          </p:nvPr>
        </p:nvSpPr>
        <p:spPr>
          <a:xfrm>
            <a:off x="838200" y="3324399"/>
            <a:ext cx="10515600" cy="636340"/>
          </a:xfrm>
        </p:spPr>
        <p:txBody>
          <a:bodyPr lIns="0" tIns="0" rIns="0" bIns="0" rtlCol="0"/>
          <a:lstStyle>
            <a:lvl1pPr>
              <a:defRPr b="1"/>
            </a:lvl1pPr>
          </a:lstStyle>
          <a:p>
            <a:pPr rtl="0"/>
            <a:r>
              <a:rPr lang="es-ES" noProof="0"/>
              <a:t>Haga clic para modificar el estilo de título del patrón</a:t>
            </a:r>
            <a:endParaRPr lang="es-MX" noProof="0" dirty="0"/>
          </a:p>
        </p:txBody>
      </p:sp>
      <p:sp>
        <p:nvSpPr>
          <p:cNvPr id="14" name="Marcador de posición de texto 2">
            <a:extLst>
              <a:ext uri="{FF2B5EF4-FFF2-40B4-BE49-F238E27FC236}">
                <a16:creationId xmlns:a16="http://schemas.microsoft.com/office/drawing/2014/main" xmlns="" id="{A46E1E0F-4E59-4E81-9D45-686A3E2B32EC}"/>
              </a:ext>
            </a:extLst>
          </p:cNvPr>
          <p:cNvSpPr>
            <a:spLocks noGrp="1"/>
          </p:cNvSpPr>
          <p:nvPr>
            <p:ph type="body" idx="14"/>
          </p:nvPr>
        </p:nvSpPr>
        <p:spPr>
          <a:xfrm>
            <a:off x="6424947" y="4096261"/>
            <a:ext cx="4927266" cy="1654052"/>
          </a:xfrm>
        </p:spPr>
        <p:txBody>
          <a:bodyPr lIns="0" tIns="0" rIns="0" bIns="0" rtlCol="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15" name="Marcador de posición de imagen 11">
            <a:extLst>
              <a:ext uri="{FF2B5EF4-FFF2-40B4-BE49-F238E27FC236}">
                <a16:creationId xmlns:a16="http://schemas.microsoft.com/office/drawing/2014/main" xmlns="" id="{1C431EA9-1FA6-4AB8-B683-837876623C19}"/>
              </a:ext>
            </a:extLst>
          </p:cNvPr>
          <p:cNvSpPr>
            <a:spLocks noGrp="1"/>
          </p:cNvSpPr>
          <p:nvPr>
            <p:ph type="pic" sz="quarter" idx="50"/>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338871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eño de contenido de agradecimient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1" name="Rectángulo 10">
            <a:extLst>
              <a:ext uri="{FF2B5EF4-FFF2-40B4-BE49-F238E27FC236}">
                <a16:creationId xmlns:a16="http://schemas.microsoft.com/office/drawing/2014/main" xmlns=""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3CF7F729-1298-4F0B-B725-EFAD88305BF0}"/>
              </a:ext>
            </a:extLst>
          </p:cNvPr>
          <p:cNvSpPr>
            <a:spLocks noGrp="1"/>
          </p:cNvSpPr>
          <p:nvPr>
            <p:ph type="title" hasCustomPrompt="1"/>
          </p:nvPr>
        </p:nvSpPr>
        <p:spPr>
          <a:xfrm>
            <a:off x="825458" y="1514007"/>
            <a:ext cx="4585780" cy="1091078"/>
          </a:xfrm>
        </p:spPr>
        <p:txBody>
          <a:bodyPr lIns="0" tIns="0" rIns="0" bIns="0" rtlCol="0" anchor="b" anchorCtr="0">
            <a:noAutofit/>
          </a:bodyPr>
          <a:lstStyle>
            <a:lvl1pPr>
              <a:defRPr sz="5500"/>
            </a:lvl1pPr>
          </a:lstStyle>
          <a:p>
            <a:pPr rtl="0"/>
            <a:r>
              <a:rPr lang="es-MX" noProof="0" dirty="0"/>
              <a:t>Gracias.</a:t>
            </a:r>
          </a:p>
        </p:txBody>
      </p:sp>
      <p:sp>
        <p:nvSpPr>
          <p:cNvPr id="7" name="Marcador de fecha 6">
            <a:extLst>
              <a:ext uri="{FF2B5EF4-FFF2-40B4-BE49-F238E27FC236}">
                <a16:creationId xmlns:a16="http://schemas.microsoft.com/office/drawing/2014/main" xmlns="" id="{7AC8DEE1-3923-45D0-A00B-AD5831D56CF0}"/>
              </a:ext>
            </a:extLst>
          </p:cNvPr>
          <p:cNvSpPr>
            <a:spLocks noGrp="1"/>
          </p:cNvSpPr>
          <p:nvPr>
            <p:ph type="dt" sz="half" idx="10"/>
          </p:nvPr>
        </p:nvSpPr>
        <p:spPr/>
        <p:txBody>
          <a:bodyPr rtlCol="0"/>
          <a:lstStyle/>
          <a:p>
            <a:pPr rtl="0"/>
            <a:fld id="{95A9EF55-E4D8-47EC-99DB-D314190BE8B3}" type="datetime1">
              <a:rPr lang="es-MX" noProof="0" smtClean="0"/>
              <a:t>08/06/2023</a:t>
            </a:fld>
            <a:endParaRPr lang="es-MX" noProof="0" dirty="0"/>
          </a:p>
        </p:txBody>
      </p:sp>
      <p:sp>
        <p:nvSpPr>
          <p:cNvPr id="8" name="Marcador de pie de página 7">
            <a:extLst>
              <a:ext uri="{FF2B5EF4-FFF2-40B4-BE49-F238E27FC236}">
                <a16:creationId xmlns:a16="http://schemas.microsoft.com/office/drawing/2014/main" xmlns="" id="{488EFA31-738D-4389-B010-AFFC2C33FF64}"/>
              </a:ext>
            </a:extLst>
          </p:cNvPr>
          <p:cNvSpPr>
            <a:spLocks noGrp="1"/>
          </p:cNvSpPr>
          <p:nvPr>
            <p:ph type="ftr" sz="quarter" idx="11"/>
          </p:nvPr>
        </p:nvSpPr>
        <p:spPr/>
        <p:txBody>
          <a:bodyPr rtlCol="0"/>
          <a:lstStyle/>
          <a:p>
            <a:pPr rtl="0"/>
            <a:r>
              <a:rPr lang="es-MX" noProof="0" dirty="0"/>
              <a:t>AGREGAR UN PIE DE PÁGINA</a:t>
            </a:r>
          </a:p>
        </p:txBody>
      </p:sp>
      <p:sp>
        <p:nvSpPr>
          <p:cNvPr id="9" name="Marcador de número de diapositiva 8">
            <a:extLst>
              <a:ext uri="{FF2B5EF4-FFF2-40B4-BE49-F238E27FC236}">
                <a16:creationId xmlns:a16="http://schemas.microsoft.com/office/drawing/2014/main" xmlns="" id="{F0437203-A295-48FE-B1AD-A4AE4FD1FFA2}"/>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13" name="Marcador de posición de imagen 11">
            <a:extLst>
              <a:ext uri="{FF2B5EF4-FFF2-40B4-BE49-F238E27FC236}">
                <a16:creationId xmlns:a16="http://schemas.microsoft.com/office/drawing/2014/main" xmlns="" id="{3A35B9E4-40D9-41FE-A3DD-5A314E6E0B1C}"/>
              </a:ext>
            </a:extLst>
          </p:cNvPr>
          <p:cNvSpPr>
            <a:spLocks noGrp="1"/>
          </p:cNvSpPr>
          <p:nvPr>
            <p:ph type="pic" sz="quarter" idx="14"/>
          </p:nvPr>
        </p:nvSpPr>
        <p:spPr>
          <a:xfrm>
            <a:off x="831850" y="851603"/>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
        <p:nvSpPr>
          <p:cNvPr id="12" name="Marcador de texto 3">
            <a:extLst>
              <a:ext uri="{FF2B5EF4-FFF2-40B4-BE49-F238E27FC236}">
                <a16:creationId xmlns:a16="http://schemas.microsoft.com/office/drawing/2014/main" xmlns="" id="{F1815864-FC8F-40F2-AB2F-2E8B29A59E1C}"/>
              </a:ext>
            </a:extLst>
          </p:cNvPr>
          <p:cNvSpPr>
            <a:spLocks noGrp="1"/>
          </p:cNvSpPr>
          <p:nvPr>
            <p:ph type="body" sz="quarter" idx="15" hasCustomPrompt="1"/>
          </p:nvPr>
        </p:nvSpPr>
        <p:spPr>
          <a:xfrm>
            <a:off x="825335" y="3132086"/>
            <a:ext cx="4586288" cy="509472"/>
          </a:xfrm>
        </p:spPr>
        <p:txBody>
          <a:bodyPr lIns="0" tIns="0" rIns="0" bIns="0" rtlCol="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s-MX" noProof="0" dirty="0"/>
              <a:t>Guillermo Rodarte</a:t>
            </a:r>
          </a:p>
        </p:txBody>
      </p:sp>
      <p:sp>
        <p:nvSpPr>
          <p:cNvPr id="14" name="Marcador de texto 3">
            <a:extLst>
              <a:ext uri="{FF2B5EF4-FFF2-40B4-BE49-F238E27FC236}">
                <a16:creationId xmlns:a16="http://schemas.microsoft.com/office/drawing/2014/main" xmlns="" id="{EF892DC1-71DA-42B0-9222-A94944D56D86}"/>
              </a:ext>
            </a:extLst>
          </p:cNvPr>
          <p:cNvSpPr>
            <a:spLocks noGrp="1"/>
          </p:cNvSpPr>
          <p:nvPr>
            <p:ph type="body" sz="quarter" idx="16" hasCustomPrompt="1"/>
          </p:nvPr>
        </p:nvSpPr>
        <p:spPr>
          <a:xfrm>
            <a:off x="831850" y="3703834"/>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s-MX" noProof="0" dirty="0"/>
              <a:t>Teléfono:</a:t>
            </a:r>
          </a:p>
        </p:txBody>
      </p:sp>
      <p:sp>
        <p:nvSpPr>
          <p:cNvPr id="15" name="Marcador de texto 3">
            <a:extLst>
              <a:ext uri="{FF2B5EF4-FFF2-40B4-BE49-F238E27FC236}">
                <a16:creationId xmlns:a16="http://schemas.microsoft.com/office/drawing/2014/main" xmlns="" id="{0717FFFD-9D64-40AB-9C05-B5348E9B83FE}"/>
              </a:ext>
            </a:extLst>
          </p:cNvPr>
          <p:cNvSpPr>
            <a:spLocks noGrp="1"/>
          </p:cNvSpPr>
          <p:nvPr>
            <p:ph type="body" sz="quarter" idx="17" hasCustomPrompt="1"/>
          </p:nvPr>
        </p:nvSpPr>
        <p:spPr>
          <a:xfrm>
            <a:off x="824950" y="3946707"/>
            <a:ext cx="4586288" cy="290167"/>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s-MX" noProof="0" dirty="0"/>
              <a:t>208-555-0183</a:t>
            </a:r>
          </a:p>
        </p:txBody>
      </p:sp>
      <p:sp>
        <p:nvSpPr>
          <p:cNvPr id="16" name="Marcador de texto 3">
            <a:extLst>
              <a:ext uri="{FF2B5EF4-FFF2-40B4-BE49-F238E27FC236}">
                <a16:creationId xmlns:a16="http://schemas.microsoft.com/office/drawing/2014/main" xmlns="" id="{FD85ADCA-D658-49E9-B312-5F5BFFDF252B}"/>
              </a:ext>
            </a:extLst>
          </p:cNvPr>
          <p:cNvSpPr>
            <a:spLocks noGrp="1"/>
          </p:cNvSpPr>
          <p:nvPr>
            <p:ph type="body" sz="quarter" idx="18" hasCustomPrompt="1"/>
          </p:nvPr>
        </p:nvSpPr>
        <p:spPr>
          <a:xfrm>
            <a:off x="838750" y="4423954"/>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s-MX" noProof="0" dirty="0"/>
              <a:t>Correo:</a:t>
            </a:r>
          </a:p>
        </p:txBody>
      </p:sp>
      <p:sp>
        <p:nvSpPr>
          <p:cNvPr id="17" name="Marcador de texto 3">
            <a:extLst>
              <a:ext uri="{FF2B5EF4-FFF2-40B4-BE49-F238E27FC236}">
                <a16:creationId xmlns:a16="http://schemas.microsoft.com/office/drawing/2014/main" xmlns="" id="{D200E180-BBC5-45C4-B9FE-291D676739E2}"/>
              </a:ext>
            </a:extLst>
          </p:cNvPr>
          <p:cNvSpPr>
            <a:spLocks noGrp="1"/>
          </p:cNvSpPr>
          <p:nvPr>
            <p:ph type="body" sz="quarter" idx="19" hasCustomPrompt="1"/>
          </p:nvPr>
        </p:nvSpPr>
        <p:spPr>
          <a:xfrm>
            <a:off x="831850" y="4650785"/>
            <a:ext cx="4586288" cy="364479"/>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s-MX" noProof="0" dirty="0"/>
              <a:t>guillermo@fineartschool.net</a:t>
            </a:r>
          </a:p>
        </p:txBody>
      </p:sp>
      <p:sp>
        <p:nvSpPr>
          <p:cNvPr id="18" name="Marcador de texto 3">
            <a:extLst>
              <a:ext uri="{FF2B5EF4-FFF2-40B4-BE49-F238E27FC236}">
                <a16:creationId xmlns:a16="http://schemas.microsoft.com/office/drawing/2014/main" xmlns="" id="{5E52E9F4-4D2A-4D77-A34F-A611634DDD9F}"/>
              </a:ext>
            </a:extLst>
          </p:cNvPr>
          <p:cNvSpPr>
            <a:spLocks noGrp="1"/>
          </p:cNvSpPr>
          <p:nvPr>
            <p:ph type="body" sz="quarter" idx="20" hasCustomPrompt="1"/>
          </p:nvPr>
        </p:nvSpPr>
        <p:spPr>
          <a:xfrm>
            <a:off x="831850" y="5153025"/>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s-MX" noProof="0" dirty="0"/>
              <a:t>Sitio web:</a:t>
            </a:r>
          </a:p>
        </p:txBody>
      </p:sp>
      <p:sp>
        <p:nvSpPr>
          <p:cNvPr id="19" name="Marcador de texto 3">
            <a:extLst>
              <a:ext uri="{FF2B5EF4-FFF2-40B4-BE49-F238E27FC236}">
                <a16:creationId xmlns:a16="http://schemas.microsoft.com/office/drawing/2014/main" xmlns="" id="{A0CC1407-FB5D-49EA-B205-A8DD06DF0218}"/>
              </a:ext>
            </a:extLst>
          </p:cNvPr>
          <p:cNvSpPr>
            <a:spLocks noGrp="1"/>
          </p:cNvSpPr>
          <p:nvPr>
            <p:ph type="body" sz="quarter" idx="21" hasCustomPrompt="1"/>
          </p:nvPr>
        </p:nvSpPr>
        <p:spPr>
          <a:xfrm>
            <a:off x="824950" y="5363814"/>
            <a:ext cx="4586288" cy="364479"/>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s-MX" noProof="0" dirty="0"/>
              <a:t>www.fineartschool.net</a:t>
            </a:r>
          </a:p>
        </p:txBody>
      </p:sp>
    </p:spTree>
    <p:extLst>
      <p:ext uri="{BB962C8B-B14F-4D97-AF65-F5344CB8AC3E}">
        <p14:creationId xmlns:p14="http://schemas.microsoft.com/office/powerpoint/2010/main" val="102675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ido de sección de apéndice">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5" name="Rectángulo 14">
            <a:extLst>
              <a:ext uri="{FF2B5EF4-FFF2-40B4-BE49-F238E27FC236}">
                <a16:creationId xmlns:a16="http://schemas.microsoft.com/office/drawing/2014/main" xmlns=""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9" name="Rectángulo 8">
            <a:extLst>
              <a:ext uri="{FF2B5EF4-FFF2-40B4-BE49-F238E27FC236}">
                <a16:creationId xmlns:a16="http://schemas.microsoft.com/office/drawing/2014/main" xmlns=""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1F7FF6A3-D40E-4089-92AF-A2DB4994946A}"/>
              </a:ext>
            </a:extLst>
          </p:cNvPr>
          <p:cNvSpPr>
            <a:spLocks noGrp="1"/>
          </p:cNvSpPr>
          <p:nvPr>
            <p:ph type="title"/>
          </p:nvPr>
        </p:nvSpPr>
        <p:spPr>
          <a:xfrm>
            <a:off x="838200" y="5291317"/>
            <a:ext cx="10515600" cy="636340"/>
          </a:xfrm>
        </p:spPr>
        <p:txBody>
          <a:bodyPr lIns="0" tIns="0" rIns="0" bIns="0" rtlCol="0"/>
          <a:lstStyle>
            <a:lvl1pPr algn="ctr">
              <a:defRPr b="1"/>
            </a:lvl1pPr>
          </a:lstStyle>
          <a:p>
            <a:pPr rtl="0"/>
            <a:r>
              <a:rPr lang="es-ES" noProof="0"/>
              <a:t>Haga clic para modificar el estilo de título del patrón</a:t>
            </a:r>
            <a:endParaRPr lang="es-MX" noProof="0" dirty="0"/>
          </a:p>
        </p:txBody>
      </p:sp>
      <p:sp>
        <p:nvSpPr>
          <p:cNvPr id="5" name="Marcador de fecha 4">
            <a:extLst>
              <a:ext uri="{FF2B5EF4-FFF2-40B4-BE49-F238E27FC236}">
                <a16:creationId xmlns:a16="http://schemas.microsoft.com/office/drawing/2014/main" xmlns="" id="{C32F87FB-CCAF-450C-B1BC-067126CC6B11}"/>
              </a:ext>
            </a:extLst>
          </p:cNvPr>
          <p:cNvSpPr>
            <a:spLocks noGrp="1"/>
          </p:cNvSpPr>
          <p:nvPr>
            <p:ph type="dt" sz="half" idx="10"/>
          </p:nvPr>
        </p:nvSpPr>
        <p:spPr/>
        <p:txBody>
          <a:bodyPr rtlCol="0"/>
          <a:lstStyle/>
          <a:p>
            <a:pPr rtl="0"/>
            <a:fld id="{8D7BCA8B-337A-4F9B-9299-6034B0F144F5}" type="datetime1">
              <a:rPr lang="es-MX" noProof="0" smtClean="0"/>
              <a:t>08/06/2023</a:t>
            </a:fld>
            <a:endParaRPr lang="es-MX" noProof="0" dirty="0"/>
          </a:p>
        </p:txBody>
      </p:sp>
      <p:sp>
        <p:nvSpPr>
          <p:cNvPr id="6" name="Marcador de pie de página 5">
            <a:extLst>
              <a:ext uri="{FF2B5EF4-FFF2-40B4-BE49-F238E27FC236}">
                <a16:creationId xmlns:a16="http://schemas.microsoft.com/office/drawing/2014/main" xmlns="" id="{5825AABB-EED6-4CD0-A5E2-A15FCDD4119F}"/>
              </a:ext>
            </a:extLst>
          </p:cNvPr>
          <p:cNvSpPr>
            <a:spLocks noGrp="1"/>
          </p:cNvSpPr>
          <p:nvPr>
            <p:ph type="ftr" sz="quarter" idx="11"/>
          </p:nvPr>
        </p:nvSpPr>
        <p:spPr/>
        <p:txBody>
          <a:bodyPr rtlCol="0"/>
          <a:lstStyle/>
          <a:p>
            <a:pPr rtl="0"/>
            <a:r>
              <a:rPr lang="es-MX" noProof="0" dirty="0"/>
              <a:t>AGREGAR UN PIE DE PÁGINA</a:t>
            </a:r>
          </a:p>
        </p:txBody>
      </p:sp>
      <p:sp>
        <p:nvSpPr>
          <p:cNvPr id="7" name="Marcador de número de diapositiva 6">
            <a:extLst>
              <a:ext uri="{FF2B5EF4-FFF2-40B4-BE49-F238E27FC236}">
                <a16:creationId xmlns:a16="http://schemas.microsoft.com/office/drawing/2014/main" xmlns="" id="{5912491C-7FC6-4C1F-9912-4584E8CAA82C}"/>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14" name="Marcador de posición de imagen 11">
            <a:extLst>
              <a:ext uri="{FF2B5EF4-FFF2-40B4-BE49-F238E27FC236}">
                <a16:creationId xmlns:a16="http://schemas.microsoft.com/office/drawing/2014/main" xmlns="" id="{B21449DB-6E23-41CB-AD61-C3F2044E825A}"/>
              </a:ext>
            </a:extLst>
          </p:cNvPr>
          <p:cNvSpPr>
            <a:spLocks noGrp="1"/>
          </p:cNvSpPr>
          <p:nvPr>
            <p:ph type="pic" sz="quarter" idx="50"/>
          </p:nvPr>
        </p:nvSpPr>
        <p:spPr>
          <a:xfrm>
            <a:off x="5126736"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24770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eño de contenido de testimonios">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33" name="Rectángulo 32">
            <a:extLst>
              <a:ext uri="{FF2B5EF4-FFF2-40B4-BE49-F238E27FC236}">
                <a16:creationId xmlns:a16="http://schemas.microsoft.com/office/drawing/2014/main" xmlns=""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6" name="Rectángulo 5">
            <a:extLst>
              <a:ext uri="{FF2B5EF4-FFF2-40B4-BE49-F238E27FC236}">
                <a16:creationId xmlns:a16="http://schemas.microsoft.com/office/drawing/2014/main" xmlns=""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s-ES" noProof="0"/>
              <a:t>Haga clic para modificar el estilo de título del patrón</a:t>
            </a:r>
            <a:endParaRPr lang="es-MX" noProof="0" dirty="0"/>
          </a:p>
        </p:txBody>
      </p:sp>
      <p:sp>
        <p:nvSpPr>
          <p:cNvPr id="3" name="Marcador de fech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9441F137-0FDF-415C-BEB2-2012980B78BB}" type="datetime1">
              <a:rPr lang="es-MX" noProof="0" smtClean="0"/>
              <a:t>08/06/2023</a:t>
            </a:fld>
            <a:endParaRPr lang="es-MX" noProof="0" dirty="0"/>
          </a:p>
        </p:txBody>
      </p:sp>
      <p:sp>
        <p:nvSpPr>
          <p:cNvPr id="4" name="Marcador de pie de pá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es-MX" noProof="0" dirty="0"/>
              <a:t>AGREGAR UN PIE DE PÁGINA</a:t>
            </a:r>
          </a:p>
        </p:txBody>
      </p:sp>
      <p:sp>
        <p:nvSpPr>
          <p:cNvPr id="5" name="Marcador de número de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31" name="Marcador de texto 2">
            <a:extLst>
              <a:ext uri="{FF2B5EF4-FFF2-40B4-BE49-F238E27FC236}">
                <a16:creationId xmlns:a16="http://schemas.microsoft.com/office/drawing/2014/main" xmlns="" id="{E65875B3-5DCE-417D-9AF6-8A9319DAF12F}"/>
              </a:ext>
            </a:extLst>
          </p:cNvPr>
          <p:cNvSpPr>
            <a:spLocks noGrp="1"/>
          </p:cNvSpPr>
          <p:nvPr>
            <p:ph type="body" idx="60" hasCustomPrompt="1"/>
          </p:nvPr>
        </p:nvSpPr>
        <p:spPr>
          <a:xfrm>
            <a:off x="2742719" y="2572232"/>
            <a:ext cx="1908000" cy="591259"/>
          </a:xfrm>
        </p:spPr>
        <p:txBody>
          <a:bodyPr lIns="0" tIns="0" rIns="0" bIns="0" rtlCol="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32" name="Marcador de texto 11">
            <a:extLst>
              <a:ext uri="{FF2B5EF4-FFF2-40B4-BE49-F238E27FC236}">
                <a16:creationId xmlns:a16="http://schemas.microsoft.com/office/drawing/2014/main" xmlns="" id="{57610FCE-66D7-48F6-8133-2F14CEABF03C}"/>
              </a:ext>
            </a:extLst>
          </p:cNvPr>
          <p:cNvSpPr>
            <a:spLocks noGrp="1"/>
          </p:cNvSpPr>
          <p:nvPr>
            <p:ph type="body" sz="quarter" idx="61"/>
          </p:nvPr>
        </p:nvSpPr>
        <p:spPr>
          <a:xfrm>
            <a:off x="2742719" y="320946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34" name="Marcador de posición de imagen 10">
            <a:extLst>
              <a:ext uri="{FF2B5EF4-FFF2-40B4-BE49-F238E27FC236}">
                <a16:creationId xmlns:a16="http://schemas.microsoft.com/office/drawing/2014/main" xmlns=""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rtlCol="0" anchor="ctr" anchorCtr="0">
            <a:normAutofit/>
          </a:bodyPr>
          <a:lstStyle>
            <a:lvl1pPr marL="0" indent="0" algn="ctr">
              <a:buNone/>
              <a:defRPr sz="1400"/>
            </a:lvl1pPr>
          </a:lstStyle>
          <a:p>
            <a:pPr rtl="0"/>
            <a:r>
              <a:rPr lang="es-ES" noProof="0"/>
              <a:t>Haga clic en el icono para agregar una imagen</a:t>
            </a:r>
            <a:endParaRPr lang="es-MX" noProof="0" dirty="0"/>
          </a:p>
        </p:txBody>
      </p:sp>
      <p:sp>
        <p:nvSpPr>
          <p:cNvPr id="44" name="Marcador de texto 2">
            <a:extLst>
              <a:ext uri="{FF2B5EF4-FFF2-40B4-BE49-F238E27FC236}">
                <a16:creationId xmlns:a16="http://schemas.microsoft.com/office/drawing/2014/main" xmlns="" id="{A5B0328E-C8F6-40C1-8E47-5E04F8C378BC}"/>
              </a:ext>
            </a:extLst>
          </p:cNvPr>
          <p:cNvSpPr>
            <a:spLocks noGrp="1"/>
          </p:cNvSpPr>
          <p:nvPr>
            <p:ph type="body" idx="71" hasCustomPrompt="1"/>
          </p:nvPr>
        </p:nvSpPr>
        <p:spPr>
          <a:xfrm>
            <a:off x="7916852" y="2572232"/>
            <a:ext cx="1908000" cy="591259"/>
          </a:xfrm>
        </p:spPr>
        <p:txBody>
          <a:bodyPr lIns="0" tIns="0" rIns="0" bIns="0" rtlCol="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45" name="Marcador de texto 11">
            <a:extLst>
              <a:ext uri="{FF2B5EF4-FFF2-40B4-BE49-F238E27FC236}">
                <a16:creationId xmlns:a16="http://schemas.microsoft.com/office/drawing/2014/main" xmlns="" id="{FA001AE7-4E42-42A6-9347-729901FA288B}"/>
              </a:ext>
            </a:extLst>
          </p:cNvPr>
          <p:cNvSpPr>
            <a:spLocks noGrp="1"/>
          </p:cNvSpPr>
          <p:nvPr>
            <p:ph type="body" sz="quarter" idx="72"/>
          </p:nvPr>
        </p:nvSpPr>
        <p:spPr>
          <a:xfrm>
            <a:off x="7916852" y="320946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46" name="Marcador de posición de imagen 10">
            <a:extLst>
              <a:ext uri="{FF2B5EF4-FFF2-40B4-BE49-F238E27FC236}">
                <a16:creationId xmlns:a16="http://schemas.microsoft.com/office/drawing/2014/main" xmlns=""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rtlCol="0" anchor="ctr" anchorCtr="0">
            <a:normAutofit/>
          </a:bodyPr>
          <a:lstStyle>
            <a:lvl1pPr marL="0" indent="0" algn="ctr">
              <a:buNone/>
              <a:defRPr sz="1400"/>
            </a:lvl1pPr>
          </a:lstStyle>
          <a:p>
            <a:pPr rtl="0"/>
            <a:r>
              <a:rPr lang="es-ES" noProof="0"/>
              <a:t>Haga clic en el icono para agregar una imagen</a:t>
            </a:r>
            <a:endParaRPr lang="es-MX" noProof="0" dirty="0"/>
          </a:p>
        </p:txBody>
      </p:sp>
      <p:sp>
        <p:nvSpPr>
          <p:cNvPr id="28" name="Marcador de texto 11">
            <a:extLst>
              <a:ext uri="{FF2B5EF4-FFF2-40B4-BE49-F238E27FC236}">
                <a16:creationId xmlns:a16="http://schemas.microsoft.com/office/drawing/2014/main" xmlns="" id="{18E76348-9871-4FA1-9460-69F230C89BDA}"/>
              </a:ext>
            </a:extLst>
          </p:cNvPr>
          <p:cNvSpPr>
            <a:spLocks noGrp="1"/>
          </p:cNvSpPr>
          <p:nvPr>
            <p:ph type="body" sz="quarter" idx="74"/>
          </p:nvPr>
        </p:nvSpPr>
        <p:spPr>
          <a:xfrm>
            <a:off x="2742719" y="3874620"/>
            <a:ext cx="3039906"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9" name="Marcador de texto 11">
            <a:extLst>
              <a:ext uri="{FF2B5EF4-FFF2-40B4-BE49-F238E27FC236}">
                <a16:creationId xmlns:a16="http://schemas.microsoft.com/office/drawing/2014/main" xmlns="" id="{7C11E7F0-ED81-4CB0-8A14-4C97909FDA1C}"/>
              </a:ext>
            </a:extLst>
          </p:cNvPr>
          <p:cNvSpPr>
            <a:spLocks noGrp="1"/>
          </p:cNvSpPr>
          <p:nvPr>
            <p:ph type="body" sz="quarter" idx="75"/>
          </p:nvPr>
        </p:nvSpPr>
        <p:spPr>
          <a:xfrm>
            <a:off x="7916852" y="3874620"/>
            <a:ext cx="3039906"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35" name="Marcador de posición de imagen 11">
            <a:extLst>
              <a:ext uri="{FF2B5EF4-FFF2-40B4-BE49-F238E27FC236}">
                <a16:creationId xmlns:a16="http://schemas.microsoft.com/office/drawing/2014/main" xmlns="" id="{6B1C1861-9B5E-4FAB-A6BD-7DB0815CBD78}"/>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278877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eño de objetos y subtítul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8" name="Rectángulo 17">
            <a:extLst>
              <a:ext uri="{FF2B5EF4-FFF2-40B4-BE49-F238E27FC236}">
                <a16:creationId xmlns:a16="http://schemas.microsoft.com/office/drawing/2014/main" xmlns=""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6" name="Rectángulo 5">
            <a:extLst>
              <a:ext uri="{FF2B5EF4-FFF2-40B4-BE49-F238E27FC236}">
                <a16:creationId xmlns:a16="http://schemas.microsoft.com/office/drawing/2014/main" xmlns=""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s-ES" noProof="0"/>
              <a:t>Haga clic para modificar el estilo de título del patrón</a:t>
            </a:r>
            <a:endParaRPr lang="es-MX" noProof="0" dirty="0"/>
          </a:p>
        </p:txBody>
      </p:sp>
      <p:sp>
        <p:nvSpPr>
          <p:cNvPr id="3" name="Marcador de fech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CDC512AD-84AA-4B10-96AC-C3ED276DA8A5}" type="datetime1">
              <a:rPr lang="es-MX" noProof="0" smtClean="0"/>
              <a:t>08/06/2023</a:t>
            </a:fld>
            <a:endParaRPr lang="es-MX" noProof="0" dirty="0"/>
          </a:p>
        </p:txBody>
      </p:sp>
      <p:sp>
        <p:nvSpPr>
          <p:cNvPr id="4" name="Marcador de pie de pá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es-MX" noProof="0" dirty="0"/>
              <a:t>AGREGAR UN PIE DE PÁGINA</a:t>
            </a:r>
          </a:p>
        </p:txBody>
      </p:sp>
      <p:sp>
        <p:nvSpPr>
          <p:cNvPr id="5" name="Marcador de número de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28" name="Marcador de texto 11">
            <a:extLst>
              <a:ext uri="{FF2B5EF4-FFF2-40B4-BE49-F238E27FC236}">
                <a16:creationId xmlns:a16="http://schemas.microsoft.com/office/drawing/2014/main" xmlns="" id="{18E76348-9871-4FA1-9460-69F230C89BDA}"/>
              </a:ext>
            </a:extLst>
          </p:cNvPr>
          <p:cNvSpPr>
            <a:spLocks noGrp="1"/>
          </p:cNvSpPr>
          <p:nvPr>
            <p:ph type="body" sz="quarter" idx="74"/>
          </p:nvPr>
        </p:nvSpPr>
        <p:spPr>
          <a:xfrm>
            <a:off x="839788" y="3938788"/>
            <a:ext cx="4942837"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9" name="Marcador de texto 11">
            <a:extLst>
              <a:ext uri="{FF2B5EF4-FFF2-40B4-BE49-F238E27FC236}">
                <a16:creationId xmlns:a16="http://schemas.microsoft.com/office/drawing/2014/main" xmlns="" id="{7C11E7F0-ED81-4CB0-8A14-4C97909FDA1C}"/>
              </a:ext>
            </a:extLst>
          </p:cNvPr>
          <p:cNvSpPr>
            <a:spLocks noGrp="1"/>
          </p:cNvSpPr>
          <p:nvPr>
            <p:ph type="body" sz="quarter" idx="75"/>
          </p:nvPr>
        </p:nvSpPr>
        <p:spPr>
          <a:xfrm>
            <a:off x="6409377" y="3938788"/>
            <a:ext cx="4942836" cy="1874702"/>
          </a:xfrm>
        </p:spPr>
        <p:txBody>
          <a:bodyPr lIns="0" tIns="0" rIns="0" bIns="0" rtlCol="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7" name="Marcador de texto 11">
            <a:extLst>
              <a:ext uri="{FF2B5EF4-FFF2-40B4-BE49-F238E27FC236}">
                <a16:creationId xmlns:a16="http://schemas.microsoft.com/office/drawing/2014/main" xmlns="" id="{6118C391-74F9-4973-A7A7-1B372BA2986C}"/>
              </a:ext>
            </a:extLst>
          </p:cNvPr>
          <p:cNvSpPr>
            <a:spLocks noGrp="1"/>
          </p:cNvSpPr>
          <p:nvPr>
            <p:ph type="body" sz="quarter" idx="47"/>
          </p:nvPr>
        </p:nvSpPr>
        <p:spPr>
          <a:xfrm>
            <a:off x="836613" y="1392449"/>
            <a:ext cx="8128800" cy="87030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9" name="Marcador de posición de imagen 11">
            <a:extLst>
              <a:ext uri="{FF2B5EF4-FFF2-40B4-BE49-F238E27FC236}">
                <a16:creationId xmlns:a16="http://schemas.microsoft.com/office/drawing/2014/main" xmlns="" id="{9112DCB4-4925-43FD-B9C6-F2236950857F}"/>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1727926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eño de objeto y subtítulo de celular">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9" name="Rectángulo 18">
            <a:extLst>
              <a:ext uri="{FF2B5EF4-FFF2-40B4-BE49-F238E27FC236}">
                <a16:creationId xmlns:a16="http://schemas.microsoft.com/office/drawing/2014/main" xmlns=""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6" name="Rectángulo 5">
            <a:extLst>
              <a:ext uri="{FF2B5EF4-FFF2-40B4-BE49-F238E27FC236}">
                <a16:creationId xmlns:a16="http://schemas.microsoft.com/office/drawing/2014/main" xmlns=""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s-ES" noProof="0"/>
              <a:t>Haga clic para modificar el estilo de título del patrón</a:t>
            </a:r>
            <a:endParaRPr lang="es-MX" noProof="0" dirty="0"/>
          </a:p>
        </p:txBody>
      </p:sp>
      <p:sp>
        <p:nvSpPr>
          <p:cNvPr id="3" name="Marcador de fech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29A1DA26-AF30-4E45-B693-AF605B815AF7}" type="datetime1">
              <a:rPr lang="es-MX" noProof="0" smtClean="0"/>
              <a:t>08/06/2023</a:t>
            </a:fld>
            <a:endParaRPr lang="es-MX" noProof="0" dirty="0"/>
          </a:p>
        </p:txBody>
      </p:sp>
      <p:sp>
        <p:nvSpPr>
          <p:cNvPr id="4" name="Marcador de pie de pá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es-MX" noProof="0" dirty="0"/>
              <a:t>AGREGAR UN PIE DE PÁGINA</a:t>
            </a:r>
          </a:p>
        </p:txBody>
      </p:sp>
      <p:sp>
        <p:nvSpPr>
          <p:cNvPr id="5" name="Marcador de número de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28" name="Marcador de texto 11">
            <a:extLst>
              <a:ext uri="{FF2B5EF4-FFF2-40B4-BE49-F238E27FC236}">
                <a16:creationId xmlns:a16="http://schemas.microsoft.com/office/drawing/2014/main" xmlns="" id="{18E76348-9871-4FA1-9460-69F230C89BDA}"/>
              </a:ext>
            </a:extLst>
          </p:cNvPr>
          <p:cNvSpPr>
            <a:spLocks noGrp="1"/>
          </p:cNvSpPr>
          <p:nvPr>
            <p:ph type="body" sz="quarter" idx="74" hasCustomPrompt="1"/>
          </p:nvPr>
        </p:nvSpPr>
        <p:spPr>
          <a:xfrm>
            <a:off x="839787" y="4512195"/>
            <a:ext cx="2176272" cy="300437"/>
          </a:xfrm>
        </p:spPr>
        <p:txBody>
          <a:bodyPr lIns="0" tIns="0" rIns="0" bIns="0" rtlCol="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MX" noProof="0" dirty="0"/>
              <a:t>Título de sección</a:t>
            </a:r>
          </a:p>
        </p:txBody>
      </p:sp>
      <p:sp>
        <p:nvSpPr>
          <p:cNvPr id="29" name="Marcador de texto 11">
            <a:extLst>
              <a:ext uri="{FF2B5EF4-FFF2-40B4-BE49-F238E27FC236}">
                <a16:creationId xmlns:a16="http://schemas.microsoft.com/office/drawing/2014/main" xmlns="" id="{7C11E7F0-ED81-4CB0-8A14-4C97909FDA1C}"/>
              </a:ext>
            </a:extLst>
          </p:cNvPr>
          <p:cNvSpPr>
            <a:spLocks noGrp="1"/>
          </p:cNvSpPr>
          <p:nvPr>
            <p:ph type="body" sz="quarter" idx="75"/>
          </p:nvPr>
        </p:nvSpPr>
        <p:spPr>
          <a:xfrm>
            <a:off x="828570" y="4850265"/>
            <a:ext cx="2176272" cy="93801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7" name="Marcador de texto 11">
            <a:extLst>
              <a:ext uri="{FF2B5EF4-FFF2-40B4-BE49-F238E27FC236}">
                <a16:creationId xmlns:a16="http://schemas.microsoft.com/office/drawing/2014/main" xmlns="" id="{6118C391-74F9-4973-A7A7-1B372BA2986C}"/>
              </a:ext>
            </a:extLst>
          </p:cNvPr>
          <p:cNvSpPr>
            <a:spLocks noGrp="1"/>
          </p:cNvSpPr>
          <p:nvPr>
            <p:ph type="body" sz="quarter" idx="47"/>
          </p:nvPr>
        </p:nvSpPr>
        <p:spPr>
          <a:xfrm>
            <a:off x="836613" y="1392449"/>
            <a:ext cx="8128800" cy="60024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2" name="Marcador de posición de imagen 20">
            <a:extLst>
              <a:ext uri="{FF2B5EF4-FFF2-40B4-BE49-F238E27FC236}">
                <a16:creationId xmlns:a16="http://schemas.microsoft.com/office/drawing/2014/main" xmlns="" id="{BC5C1227-3435-44A2-A29B-3E34D7E6EDFA}"/>
              </a:ext>
            </a:extLst>
          </p:cNvPr>
          <p:cNvSpPr>
            <a:spLocks noGrp="1"/>
          </p:cNvSpPr>
          <p:nvPr>
            <p:ph type="pic" sz="quarter" idx="50"/>
          </p:nvPr>
        </p:nvSpPr>
        <p:spPr>
          <a:xfrm>
            <a:off x="828570" y="2880087"/>
            <a:ext cx="1069848" cy="795528"/>
          </a:xfrm>
        </p:spPr>
        <p:txBody>
          <a:bodyPr rtlCol="0" anchor="ctr" anchorCtr="0">
            <a:noAutofit/>
          </a:bodyPr>
          <a:lstStyle>
            <a:lvl1pPr marL="0" indent="0" algn="ctr">
              <a:buNone/>
              <a:defRPr sz="1400"/>
            </a:lvl1pPr>
          </a:lstStyle>
          <a:p>
            <a:pPr rtl="0"/>
            <a:r>
              <a:rPr lang="es-ES" noProof="0"/>
              <a:t>Haga clic en el icono para agregar una imagen</a:t>
            </a:r>
            <a:endParaRPr lang="es-MX" noProof="0" dirty="0"/>
          </a:p>
        </p:txBody>
      </p:sp>
      <p:sp>
        <p:nvSpPr>
          <p:cNvPr id="13" name="Marcador de posición de imagen 20">
            <a:extLst>
              <a:ext uri="{FF2B5EF4-FFF2-40B4-BE49-F238E27FC236}">
                <a16:creationId xmlns:a16="http://schemas.microsoft.com/office/drawing/2014/main" xmlns="" id="{84E6553B-BFD6-41B1-B2FB-B2FF92DCFFFB}"/>
              </a:ext>
            </a:extLst>
          </p:cNvPr>
          <p:cNvSpPr>
            <a:spLocks noGrp="1"/>
          </p:cNvSpPr>
          <p:nvPr>
            <p:ph type="pic" sz="quarter" idx="51"/>
          </p:nvPr>
        </p:nvSpPr>
        <p:spPr>
          <a:xfrm>
            <a:off x="3614288" y="2880087"/>
            <a:ext cx="1069848" cy="795528"/>
          </a:xfrm>
        </p:spPr>
        <p:txBody>
          <a:bodyPr rtlCol="0" anchor="ctr" anchorCtr="0">
            <a:noAutofit/>
          </a:bodyPr>
          <a:lstStyle>
            <a:lvl1pPr marL="0" indent="0" algn="ctr">
              <a:buNone/>
              <a:defRPr sz="1400"/>
            </a:lvl1pPr>
          </a:lstStyle>
          <a:p>
            <a:pPr rtl="0"/>
            <a:r>
              <a:rPr lang="es-ES" noProof="0"/>
              <a:t>Haga clic en el icono para agregar una imagen</a:t>
            </a:r>
            <a:endParaRPr lang="es-MX" noProof="0" dirty="0"/>
          </a:p>
        </p:txBody>
      </p:sp>
      <p:sp>
        <p:nvSpPr>
          <p:cNvPr id="15" name="Marcador de texto 11">
            <a:extLst>
              <a:ext uri="{FF2B5EF4-FFF2-40B4-BE49-F238E27FC236}">
                <a16:creationId xmlns:a16="http://schemas.microsoft.com/office/drawing/2014/main" xmlns="" id="{D88F4128-E844-49D5-B896-F5B8360E0547}"/>
              </a:ext>
            </a:extLst>
          </p:cNvPr>
          <p:cNvSpPr>
            <a:spLocks noGrp="1"/>
          </p:cNvSpPr>
          <p:nvPr>
            <p:ph type="body" sz="quarter" idx="76" hasCustomPrompt="1"/>
          </p:nvPr>
        </p:nvSpPr>
        <p:spPr>
          <a:xfrm>
            <a:off x="3479372" y="4512195"/>
            <a:ext cx="2176272" cy="300437"/>
          </a:xfrm>
        </p:spPr>
        <p:txBody>
          <a:bodyPr lIns="0" tIns="0" rIns="0" bIns="0" rtlCol="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MX" noProof="0" dirty="0"/>
              <a:t>Título de sección</a:t>
            </a:r>
          </a:p>
        </p:txBody>
      </p:sp>
      <p:sp>
        <p:nvSpPr>
          <p:cNvPr id="16" name="Marcador de texto 11">
            <a:extLst>
              <a:ext uri="{FF2B5EF4-FFF2-40B4-BE49-F238E27FC236}">
                <a16:creationId xmlns:a16="http://schemas.microsoft.com/office/drawing/2014/main" xmlns="" id="{A4D9A5A5-DC49-42A9-AF1C-03EE63FAC03F}"/>
              </a:ext>
            </a:extLst>
          </p:cNvPr>
          <p:cNvSpPr>
            <a:spLocks noGrp="1"/>
          </p:cNvSpPr>
          <p:nvPr>
            <p:ph type="body" sz="quarter" idx="77"/>
          </p:nvPr>
        </p:nvSpPr>
        <p:spPr>
          <a:xfrm>
            <a:off x="3468155" y="4850265"/>
            <a:ext cx="2176272" cy="93801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9" name="Rectángulo 8">
            <a:extLst>
              <a:ext uri="{FF2B5EF4-FFF2-40B4-BE49-F238E27FC236}">
                <a16:creationId xmlns:a16="http://schemas.microsoft.com/office/drawing/2014/main" xmlns=""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xmlns=""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noProof="0" dirty="0"/>
          </a:p>
        </p:txBody>
      </p:sp>
      <p:sp>
        <p:nvSpPr>
          <p:cNvPr id="21" name="Rectángulo 20">
            <a:extLst>
              <a:ext uri="{FF2B5EF4-FFF2-40B4-BE49-F238E27FC236}">
                <a16:creationId xmlns:a16="http://schemas.microsoft.com/office/drawing/2014/main" xmlns=""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xmlns=""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noProof="0" dirty="0"/>
          </a:p>
        </p:txBody>
      </p:sp>
      <p:sp>
        <p:nvSpPr>
          <p:cNvPr id="14" name="Marcador de posición de imagen 13">
            <a:extLst>
              <a:ext uri="{FF2B5EF4-FFF2-40B4-BE49-F238E27FC236}">
                <a16:creationId xmlns:a16="http://schemas.microsoft.com/office/drawing/2014/main" xmlns=""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rtlCol="0" anchor="ctr" anchorCtr="0">
            <a:normAutofit/>
          </a:bodyPr>
          <a:lstStyle>
            <a:lvl1pPr marL="0" indent="0" algn="ctr">
              <a:buNone/>
              <a:defRPr sz="1400"/>
            </a:lvl1pPr>
          </a:lstStyle>
          <a:p>
            <a:pPr rtl="0"/>
            <a:r>
              <a:rPr lang="es-ES" noProof="0"/>
              <a:t>Haga clic en el icono para agregar una imagen</a:t>
            </a:r>
            <a:endParaRPr lang="es-MX" noProof="0" dirty="0"/>
          </a:p>
        </p:txBody>
      </p:sp>
      <p:sp>
        <p:nvSpPr>
          <p:cNvPr id="23" name="Marcador de posición de imagen 22">
            <a:extLst>
              <a:ext uri="{FF2B5EF4-FFF2-40B4-BE49-F238E27FC236}">
                <a16:creationId xmlns:a16="http://schemas.microsoft.com/office/drawing/2014/main" xmlns=""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rtlCol="0" anchor="ctr" anchorCtr="0">
            <a:normAutofit/>
          </a:bodyPr>
          <a:lstStyle>
            <a:lvl1pPr marL="0" indent="0" algn="ctr">
              <a:buNone/>
              <a:defRPr sz="1400"/>
            </a:lvl1pPr>
          </a:lstStyle>
          <a:p>
            <a:pPr rtl="0"/>
            <a:r>
              <a:rPr lang="es-ES" noProof="0"/>
              <a:t>Haga clic en el icono para agregar una imagen</a:t>
            </a:r>
            <a:endParaRPr lang="es-MX" noProof="0" dirty="0"/>
          </a:p>
        </p:txBody>
      </p:sp>
      <p:sp>
        <p:nvSpPr>
          <p:cNvPr id="26" name="Marcador de posición de imagen 11">
            <a:extLst>
              <a:ext uri="{FF2B5EF4-FFF2-40B4-BE49-F238E27FC236}">
                <a16:creationId xmlns:a16="http://schemas.microsoft.com/office/drawing/2014/main" xmlns="" id="{FFDA0C1B-4B80-4211-8E8D-A19CA0D2A593}"/>
              </a:ext>
            </a:extLst>
          </p:cNvPr>
          <p:cNvSpPr>
            <a:spLocks noGrp="1"/>
          </p:cNvSpPr>
          <p:nvPr>
            <p:ph type="pic" sz="quarter" idx="8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128921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8" name="Rectángulo 7">
            <a:extLst>
              <a:ext uri="{FF2B5EF4-FFF2-40B4-BE49-F238E27FC236}">
                <a16:creationId xmlns:a16="http://schemas.microsoft.com/office/drawing/2014/main" xmlns=""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597639DF-BB81-43B2-81DF-DC0942E88459}"/>
              </a:ext>
            </a:extLst>
          </p:cNvPr>
          <p:cNvSpPr>
            <a:spLocks noGrp="1"/>
          </p:cNvSpPr>
          <p:nvPr>
            <p:ph type="ctrTitle" hasCustomPrompt="1"/>
          </p:nvPr>
        </p:nvSpPr>
        <p:spPr>
          <a:xfrm>
            <a:off x="3585972" y="2551430"/>
            <a:ext cx="5020056" cy="1633085"/>
          </a:xfrm>
        </p:spPr>
        <p:txBody>
          <a:bodyPr rtlCol="0" anchor="b">
            <a:normAutofit/>
          </a:bodyPr>
          <a:lstStyle>
            <a:lvl1pPr algn="ctr">
              <a:lnSpc>
                <a:spcPct val="85000"/>
              </a:lnSpc>
              <a:defRPr sz="5500" b="1">
                <a:solidFill>
                  <a:schemeClr val="bg1"/>
                </a:solidFill>
              </a:defRPr>
            </a:lvl1pPr>
          </a:lstStyle>
          <a:p>
            <a:pPr rtl="0"/>
            <a:r>
              <a:rPr lang="es-MX" noProof="0" dirty="0"/>
              <a:t>Título de presentación</a:t>
            </a:r>
          </a:p>
        </p:txBody>
      </p:sp>
      <p:sp>
        <p:nvSpPr>
          <p:cNvPr id="3" name="Subtítulo 2">
            <a:extLst>
              <a:ext uri="{FF2B5EF4-FFF2-40B4-BE49-F238E27FC236}">
                <a16:creationId xmlns:a16="http://schemas.microsoft.com/office/drawing/2014/main" xmlns="" id="{0862A2A7-5821-4BAA-A45B-8AFDF4E0FBAD}"/>
              </a:ext>
            </a:extLst>
          </p:cNvPr>
          <p:cNvSpPr>
            <a:spLocks noGrp="1"/>
          </p:cNvSpPr>
          <p:nvPr>
            <p:ph type="subTitle" idx="1"/>
          </p:nvPr>
        </p:nvSpPr>
        <p:spPr>
          <a:xfrm>
            <a:off x="3581400" y="4653445"/>
            <a:ext cx="5027613" cy="827197"/>
          </a:xfrm>
        </p:spPr>
        <p:txBody>
          <a:bodyPr rtlCol="0">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MX" noProof="0" dirty="0"/>
          </a:p>
        </p:txBody>
      </p:sp>
    </p:spTree>
    <p:extLst>
      <p:ext uri="{BB962C8B-B14F-4D97-AF65-F5344CB8AC3E}">
        <p14:creationId xmlns:p14="http://schemas.microsoft.com/office/powerpoint/2010/main" val="473596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9" name="Rectángulo 8">
            <a:extLst>
              <a:ext uri="{FF2B5EF4-FFF2-40B4-BE49-F238E27FC236}">
                <a16:creationId xmlns:a16="http://schemas.microsoft.com/office/drawing/2014/main" xmlns=""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7D86D2BD-969D-4473-8460-B0377486ABC0}"/>
              </a:ext>
            </a:extLst>
          </p:cNvPr>
          <p:cNvSpPr>
            <a:spLocks noGrp="1"/>
          </p:cNvSpPr>
          <p:nvPr>
            <p:ph type="title" hasCustomPrompt="1"/>
          </p:nvPr>
        </p:nvSpPr>
        <p:spPr>
          <a:xfrm>
            <a:off x="7235826" y="3924940"/>
            <a:ext cx="4116387" cy="1740445"/>
          </a:xfrm>
        </p:spPr>
        <p:txBody>
          <a:bodyPr lIns="0" tIns="0" rIns="0" bIns="0" rtlCol="0" anchor="b" anchorCtr="0">
            <a:noAutofit/>
          </a:bodyPr>
          <a:lstStyle>
            <a:lvl1pPr algn="r">
              <a:defRPr sz="5500" b="1"/>
            </a:lvl1pPr>
          </a:lstStyle>
          <a:p>
            <a:pPr rtl="0"/>
            <a:r>
              <a:rPr lang="es-MX" noProof="0" dirty="0"/>
              <a:t>Título de presentación</a:t>
            </a:r>
          </a:p>
        </p:txBody>
      </p:sp>
      <p:sp>
        <p:nvSpPr>
          <p:cNvPr id="11" name="Subtítulo 2">
            <a:extLst>
              <a:ext uri="{FF2B5EF4-FFF2-40B4-BE49-F238E27FC236}">
                <a16:creationId xmlns:a16="http://schemas.microsoft.com/office/drawing/2014/main" xmlns="" id="{1124E491-FFE2-4D91-8211-BFEB67FC40B9}"/>
              </a:ext>
            </a:extLst>
          </p:cNvPr>
          <p:cNvSpPr>
            <a:spLocks noGrp="1"/>
          </p:cNvSpPr>
          <p:nvPr>
            <p:ph type="subTitle" idx="1" hasCustomPrompt="1"/>
          </p:nvPr>
        </p:nvSpPr>
        <p:spPr>
          <a:xfrm>
            <a:off x="7235826" y="5681266"/>
            <a:ext cx="4116387" cy="400081"/>
          </a:xfrm>
        </p:spPr>
        <p:txBody>
          <a:bodyPr lIns="0" tIns="0" rIns="0" bIns="0" rtlCol="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MX" noProof="0" dirty="0"/>
              <a:t>Escribe el subtítulo aquí</a:t>
            </a:r>
          </a:p>
        </p:txBody>
      </p:sp>
    </p:spTree>
    <p:extLst>
      <p:ext uri="{BB962C8B-B14F-4D97-AF65-F5344CB8AC3E}">
        <p14:creationId xmlns:p14="http://schemas.microsoft.com/office/powerpoint/2010/main" val="2751761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4" name="Rectángulo 13">
            <a:extLst>
              <a:ext uri="{FF2B5EF4-FFF2-40B4-BE49-F238E27FC236}">
                <a16:creationId xmlns:a16="http://schemas.microsoft.com/office/drawing/2014/main" xmlns=""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6" name="Rectángulo 5">
            <a:extLst>
              <a:ext uri="{FF2B5EF4-FFF2-40B4-BE49-F238E27FC236}">
                <a16:creationId xmlns:a16="http://schemas.microsoft.com/office/drawing/2014/main" xmlns=""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10512425" cy="552848"/>
          </a:xfrm>
        </p:spPr>
        <p:txBody>
          <a:bodyPr lIns="0" tIns="0" rIns="0" bIns="0" rtlCol="0" anchor="b" anchorCtr="0"/>
          <a:lstStyle/>
          <a:p>
            <a:pPr rtl="0"/>
            <a:r>
              <a:rPr lang="es-ES" noProof="0"/>
              <a:t>Haga clic para modificar el estilo de título del patrón</a:t>
            </a:r>
            <a:endParaRPr lang="es-MX" noProof="0" dirty="0"/>
          </a:p>
        </p:txBody>
      </p:sp>
      <p:sp>
        <p:nvSpPr>
          <p:cNvPr id="3" name="Marcador de fech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FA0FB47E-4C3E-49EF-AD72-228982747EAE}" type="datetime1">
              <a:rPr lang="es-MX" noProof="0" smtClean="0"/>
              <a:t>08/06/2023</a:t>
            </a:fld>
            <a:endParaRPr lang="es-MX" noProof="0" dirty="0"/>
          </a:p>
        </p:txBody>
      </p:sp>
      <p:sp>
        <p:nvSpPr>
          <p:cNvPr id="4" name="Marcador de pie de pá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es-MX" noProof="0" dirty="0"/>
              <a:t>AGREGAR UN PIE DE PÁGINA</a:t>
            </a:r>
          </a:p>
        </p:txBody>
      </p:sp>
      <p:sp>
        <p:nvSpPr>
          <p:cNvPr id="5" name="Marcador de número de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13" name="Marcador de contenido 2">
            <a:extLst>
              <a:ext uri="{FF2B5EF4-FFF2-40B4-BE49-F238E27FC236}">
                <a16:creationId xmlns:a16="http://schemas.microsoft.com/office/drawing/2014/main" xmlns="" id="{3462FAC8-55F2-4A8C-BD0D-938A725760C8}"/>
              </a:ext>
            </a:extLst>
          </p:cNvPr>
          <p:cNvSpPr>
            <a:spLocks noGrp="1"/>
          </p:cNvSpPr>
          <p:nvPr>
            <p:ph idx="1"/>
          </p:nvPr>
        </p:nvSpPr>
        <p:spPr>
          <a:xfrm>
            <a:off x="838200" y="2064470"/>
            <a:ext cx="10515600" cy="3604962"/>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Tree>
    <p:extLst>
      <p:ext uri="{BB962C8B-B14F-4D97-AF65-F5344CB8AC3E}">
        <p14:creationId xmlns:p14="http://schemas.microsoft.com/office/powerpoint/2010/main" val="129554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de sección de encabeza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9" name="Rectángulo 8">
            <a:extLst>
              <a:ext uri="{FF2B5EF4-FFF2-40B4-BE49-F238E27FC236}">
                <a16:creationId xmlns:a16="http://schemas.microsoft.com/office/drawing/2014/main" xmlns=""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1" name="Marcador de posición de texto 2">
            <a:extLst>
              <a:ext uri="{FF2B5EF4-FFF2-40B4-BE49-F238E27FC236}">
                <a16:creationId xmlns:a16="http://schemas.microsoft.com/office/drawing/2014/main" xmlns="" id="{9741282D-68FE-4C49-8F91-14A2214B4CB9}"/>
              </a:ext>
            </a:extLst>
          </p:cNvPr>
          <p:cNvSpPr>
            <a:spLocks noGrp="1"/>
          </p:cNvSpPr>
          <p:nvPr>
            <p:ph type="body" idx="1"/>
          </p:nvPr>
        </p:nvSpPr>
        <p:spPr>
          <a:xfrm>
            <a:off x="831850" y="4721902"/>
            <a:ext cx="10680596" cy="1133423"/>
          </a:xfrm>
        </p:spPr>
        <p:txBody>
          <a:bodyPr lIns="0" tIns="0" rIns="0" bIns="0" rtlCol="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2" name="Título 1">
            <a:extLst>
              <a:ext uri="{FF2B5EF4-FFF2-40B4-BE49-F238E27FC236}">
                <a16:creationId xmlns:a16="http://schemas.microsoft.com/office/drawing/2014/main" xmlns="" id="{1F7FF6A3-D40E-4089-92AF-A2DB4994946A}"/>
              </a:ext>
            </a:extLst>
          </p:cNvPr>
          <p:cNvSpPr>
            <a:spLocks noGrp="1"/>
          </p:cNvSpPr>
          <p:nvPr>
            <p:ph type="title"/>
          </p:nvPr>
        </p:nvSpPr>
        <p:spPr>
          <a:xfrm>
            <a:off x="838200" y="4062334"/>
            <a:ext cx="10674246" cy="636340"/>
          </a:xfrm>
        </p:spPr>
        <p:txBody>
          <a:bodyPr lIns="0" tIns="0" rIns="0" bIns="0" rtlCol="0"/>
          <a:lstStyle>
            <a:lvl1pPr>
              <a:defRPr b="1"/>
            </a:lvl1pPr>
          </a:lstStyle>
          <a:p>
            <a:pPr rtl="0"/>
            <a:r>
              <a:rPr lang="es-ES" noProof="0"/>
              <a:t>Haga clic para modificar el estilo de título del patrón</a:t>
            </a:r>
            <a:endParaRPr lang="es-MX" noProof="0" dirty="0"/>
          </a:p>
        </p:txBody>
      </p:sp>
      <p:sp>
        <p:nvSpPr>
          <p:cNvPr id="5" name="Marcador de fecha 4">
            <a:extLst>
              <a:ext uri="{FF2B5EF4-FFF2-40B4-BE49-F238E27FC236}">
                <a16:creationId xmlns:a16="http://schemas.microsoft.com/office/drawing/2014/main" xmlns="" id="{C32F87FB-CCAF-450C-B1BC-067126CC6B11}"/>
              </a:ext>
            </a:extLst>
          </p:cNvPr>
          <p:cNvSpPr>
            <a:spLocks noGrp="1"/>
          </p:cNvSpPr>
          <p:nvPr>
            <p:ph type="dt" sz="half" idx="10"/>
          </p:nvPr>
        </p:nvSpPr>
        <p:spPr/>
        <p:txBody>
          <a:bodyPr rtlCol="0"/>
          <a:lstStyle/>
          <a:p>
            <a:pPr rtl="0"/>
            <a:fld id="{F2B10941-0F0C-46CA-989A-E609B6AEC8BD}" type="datetime1">
              <a:rPr lang="es-MX" noProof="0" smtClean="0"/>
              <a:t>08/06/2023</a:t>
            </a:fld>
            <a:endParaRPr lang="es-MX" noProof="0" dirty="0"/>
          </a:p>
        </p:txBody>
      </p:sp>
      <p:sp>
        <p:nvSpPr>
          <p:cNvPr id="6" name="Marcador de pie de página 5">
            <a:extLst>
              <a:ext uri="{FF2B5EF4-FFF2-40B4-BE49-F238E27FC236}">
                <a16:creationId xmlns:a16="http://schemas.microsoft.com/office/drawing/2014/main" xmlns="" id="{5825AABB-EED6-4CD0-A5E2-A15FCDD4119F}"/>
              </a:ext>
            </a:extLst>
          </p:cNvPr>
          <p:cNvSpPr>
            <a:spLocks noGrp="1"/>
          </p:cNvSpPr>
          <p:nvPr>
            <p:ph type="ftr" sz="quarter" idx="11"/>
          </p:nvPr>
        </p:nvSpPr>
        <p:spPr/>
        <p:txBody>
          <a:bodyPr rtlCol="0"/>
          <a:lstStyle/>
          <a:p>
            <a:pPr rtl="0"/>
            <a:r>
              <a:rPr lang="es-MX" noProof="0" dirty="0"/>
              <a:t>AGREGAR UN PIE DE PÁGINA</a:t>
            </a:r>
          </a:p>
        </p:txBody>
      </p:sp>
      <p:sp>
        <p:nvSpPr>
          <p:cNvPr id="7" name="Marcador de número de diapositiva 6">
            <a:extLst>
              <a:ext uri="{FF2B5EF4-FFF2-40B4-BE49-F238E27FC236}">
                <a16:creationId xmlns:a16="http://schemas.microsoft.com/office/drawing/2014/main" xmlns="" id="{5912491C-7FC6-4C1F-9912-4584E8CAA82C}"/>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10" name="Marcador de posición de imagen 11">
            <a:extLst>
              <a:ext uri="{FF2B5EF4-FFF2-40B4-BE49-F238E27FC236}">
                <a16:creationId xmlns:a16="http://schemas.microsoft.com/office/drawing/2014/main" xmlns="" id="{E22EDD9E-AEE4-4D2A-BD45-AABB792F68AF}"/>
              </a:ext>
            </a:extLst>
          </p:cNvPr>
          <p:cNvSpPr>
            <a:spLocks noGrp="1"/>
          </p:cNvSpPr>
          <p:nvPr>
            <p:ph type="pic" sz="quarter" idx="50"/>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345222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35" name="Rectángulo 34">
            <a:extLst>
              <a:ext uri="{FF2B5EF4-FFF2-40B4-BE49-F238E27FC236}">
                <a16:creationId xmlns:a16="http://schemas.microsoft.com/office/drawing/2014/main" xmlns=""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7" name="Rectángulo 26">
            <a:extLst>
              <a:ext uri="{FF2B5EF4-FFF2-40B4-BE49-F238E27FC236}">
                <a16:creationId xmlns:a16="http://schemas.microsoft.com/office/drawing/2014/main" xmlns=""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37" name="Marcador de contenido 2">
            <a:extLst>
              <a:ext uri="{FF2B5EF4-FFF2-40B4-BE49-F238E27FC236}">
                <a16:creationId xmlns:a16="http://schemas.microsoft.com/office/drawing/2014/main" xmlns="" id="{27010291-978E-4CC6-876F-E22ADA4A322F}"/>
              </a:ext>
            </a:extLst>
          </p:cNvPr>
          <p:cNvSpPr>
            <a:spLocks noGrp="1"/>
          </p:cNvSpPr>
          <p:nvPr>
            <p:ph sz="half" idx="1"/>
          </p:nvPr>
        </p:nvSpPr>
        <p:spPr>
          <a:xfrm>
            <a:off x="838200" y="2049405"/>
            <a:ext cx="5181600" cy="3588615"/>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38" name="Marcador de posición de contenido 3">
            <a:extLst>
              <a:ext uri="{FF2B5EF4-FFF2-40B4-BE49-F238E27FC236}">
                <a16:creationId xmlns:a16="http://schemas.microsoft.com/office/drawing/2014/main" xmlns="" id="{C0C7E056-802B-46B6-8017-5D7F87B41A5A}"/>
              </a:ext>
            </a:extLst>
          </p:cNvPr>
          <p:cNvSpPr>
            <a:spLocks noGrp="1"/>
          </p:cNvSpPr>
          <p:nvPr>
            <p:ph sz="half" idx="2"/>
          </p:nvPr>
        </p:nvSpPr>
        <p:spPr>
          <a:xfrm>
            <a:off x="6172200" y="2049405"/>
            <a:ext cx="5181600" cy="356897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8" name="Marcador de fecha 7">
            <a:extLst>
              <a:ext uri="{FF2B5EF4-FFF2-40B4-BE49-F238E27FC236}">
                <a16:creationId xmlns:a16="http://schemas.microsoft.com/office/drawing/2014/main" xmlns="" id="{F5D76E00-0ACB-4B7A-B045-2A0F2EF8D824}"/>
              </a:ext>
            </a:extLst>
          </p:cNvPr>
          <p:cNvSpPr>
            <a:spLocks noGrp="1"/>
          </p:cNvSpPr>
          <p:nvPr>
            <p:ph type="dt" sz="half" idx="10"/>
          </p:nvPr>
        </p:nvSpPr>
        <p:spPr/>
        <p:txBody>
          <a:bodyPr rtlCol="0"/>
          <a:lstStyle/>
          <a:p>
            <a:pPr rtl="0"/>
            <a:fld id="{787A0F90-35C0-4987-BF72-D13500C36FA4}" type="datetime1">
              <a:rPr lang="es-MX" noProof="0" smtClean="0"/>
              <a:t>08/06/2023</a:t>
            </a:fld>
            <a:endParaRPr lang="es-MX" noProof="0" dirty="0"/>
          </a:p>
        </p:txBody>
      </p:sp>
      <p:sp>
        <p:nvSpPr>
          <p:cNvPr id="9" name="Marcador de pie de página 8">
            <a:extLst>
              <a:ext uri="{FF2B5EF4-FFF2-40B4-BE49-F238E27FC236}">
                <a16:creationId xmlns:a16="http://schemas.microsoft.com/office/drawing/2014/main" xmlns="" id="{BB112229-A962-49D4-B30E-99CFF547CC16}"/>
              </a:ext>
            </a:extLst>
          </p:cNvPr>
          <p:cNvSpPr>
            <a:spLocks noGrp="1"/>
          </p:cNvSpPr>
          <p:nvPr>
            <p:ph type="ftr" sz="quarter" idx="11"/>
          </p:nvPr>
        </p:nvSpPr>
        <p:spPr/>
        <p:txBody>
          <a:bodyPr rtlCol="0"/>
          <a:lstStyle/>
          <a:p>
            <a:pPr rtl="0"/>
            <a:r>
              <a:rPr lang="es-MX" noProof="0" dirty="0"/>
              <a:t>AGREGAR UN PIE DE PÁGINA</a:t>
            </a:r>
          </a:p>
        </p:txBody>
      </p:sp>
      <p:sp>
        <p:nvSpPr>
          <p:cNvPr id="12" name="Marcador de número de diapositiva 11">
            <a:extLst>
              <a:ext uri="{FF2B5EF4-FFF2-40B4-BE49-F238E27FC236}">
                <a16:creationId xmlns:a16="http://schemas.microsoft.com/office/drawing/2014/main" xmlns="" id="{5AD09447-00BF-439A-B49F-4D5A25FEEA97}"/>
              </a:ext>
            </a:extLst>
          </p:cNvPr>
          <p:cNvSpPr>
            <a:spLocks noGrp="1"/>
          </p:cNvSpPr>
          <p:nvPr>
            <p:ph type="sldNum" sz="quarter" idx="12"/>
          </p:nvPr>
        </p:nvSpPr>
        <p:spPr/>
        <p:txBody>
          <a:bodyPr rtlCol="0"/>
          <a:lstStyle/>
          <a:p>
            <a:pPr rtl="0"/>
            <a:fld id="{4950F5D8-22E1-4015-8661-E5B1FD28C2DE}" type="slidenum">
              <a:rPr lang="es-MX" noProof="0" smtClean="0"/>
              <a:pPr rtl="0"/>
              <a:t>‹Nº›</a:t>
            </a:fld>
            <a:endParaRPr lang="es-MX" noProof="0" dirty="0"/>
          </a:p>
        </p:txBody>
      </p:sp>
      <p:sp>
        <p:nvSpPr>
          <p:cNvPr id="39" name="Título 1">
            <a:extLst>
              <a:ext uri="{FF2B5EF4-FFF2-40B4-BE49-F238E27FC236}">
                <a16:creationId xmlns:a16="http://schemas.microsoft.com/office/drawing/2014/main" xmlns="" id="{6D1F570F-D9DD-43A5-A55C-A231D1F75ED1}"/>
              </a:ext>
            </a:extLst>
          </p:cNvPr>
          <p:cNvSpPr>
            <a:spLocks noGrp="1"/>
          </p:cNvSpPr>
          <p:nvPr>
            <p:ph type="title"/>
          </p:nvPr>
        </p:nvSpPr>
        <p:spPr>
          <a:xfrm>
            <a:off x="838199" y="805472"/>
            <a:ext cx="10512425" cy="552848"/>
          </a:xfrm>
        </p:spPr>
        <p:txBody>
          <a:bodyPr lIns="0" tIns="0" rIns="0" bIns="0" rtlCol="0" anchor="b" anchorCtr="0"/>
          <a:lstStyle/>
          <a:p>
            <a:pPr rtl="0"/>
            <a:r>
              <a:rPr lang="es-ES" noProof="0"/>
              <a:t>Haga clic para modificar el estilo de título del patrón</a:t>
            </a:r>
            <a:endParaRPr lang="es-MX" noProof="0" dirty="0"/>
          </a:p>
        </p:txBody>
      </p:sp>
    </p:spTree>
    <p:extLst>
      <p:ext uri="{BB962C8B-B14F-4D97-AF65-F5344CB8AC3E}">
        <p14:creationId xmlns:p14="http://schemas.microsoft.com/office/powerpoint/2010/main" val="1117116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4" name="Rectángulo 13">
            <a:extLst>
              <a:ext uri="{FF2B5EF4-FFF2-40B4-BE49-F238E27FC236}">
                <a16:creationId xmlns:a16="http://schemas.microsoft.com/office/drawing/2014/main" xmlns=""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6" name="Rectángulo 5">
            <a:extLst>
              <a:ext uri="{FF2B5EF4-FFF2-40B4-BE49-F238E27FC236}">
                <a16:creationId xmlns:a16="http://schemas.microsoft.com/office/drawing/2014/main" xmlns=""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10512425" cy="552848"/>
          </a:xfrm>
        </p:spPr>
        <p:txBody>
          <a:bodyPr lIns="0" tIns="0" rIns="0" bIns="0" rtlCol="0" anchor="b" anchorCtr="0"/>
          <a:lstStyle/>
          <a:p>
            <a:pPr rtl="0"/>
            <a:r>
              <a:rPr lang="es-ES" noProof="0"/>
              <a:t>Haga clic para modificar el estilo de título del patrón</a:t>
            </a:r>
            <a:endParaRPr lang="es-MX" noProof="0" dirty="0"/>
          </a:p>
        </p:txBody>
      </p:sp>
      <p:sp>
        <p:nvSpPr>
          <p:cNvPr id="3" name="Marcador de fech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F401CC00-13F5-4BB2-BDD9-6EBE89381699}" type="datetime1">
              <a:rPr lang="es-MX" noProof="0" smtClean="0"/>
              <a:t>08/06/2023</a:t>
            </a:fld>
            <a:endParaRPr lang="es-MX" noProof="0" dirty="0"/>
          </a:p>
        </p:txBody>
      </p:sp>
      <p:sp>
        <p:nvSpPr>
          <p:cNvPr id="4" name="Marcador de pie de pá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es-MX" noProof="0" dirty="0"/>
              <a:t>AGREGAR UN PIE DE PÁGINA</a:t>
            </a:r>
          </a:p>
        </p:txBody>
      </p:sp>
      <p:sp>
        <p:nvSpPr>
          <p:cNvPr id="5" name="Marcador de número de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17" name="Marcador de posición de texto 2">
            <a:extLst>
              <a:ext uri="{FF2B5EF4-FFF2-40B4-BE49-F238E27FC236}">
                <a16:creationId xmlns:a16="http://schemas.microsoft.com/office/drawing/2014/main" xmlns="" id="{A0794048-CBDE-4DD8-B381-C7B3F8BC6BD1}"/>
              </a:ext>
            </a:extLst>
          </p:cNvPr>
          <p:cNvSpPr>
            <a:spLocks noGrp="1"/>
          </p:cNvSpPr>
          <p:nvPr>
            <p:ph type="body" idx="1"/>
          </p:nvPr>
        </p:nvSpPr>
        <p:spPr>
          <a:xfrm>
            <a:off x="839788" y="2049403"/>
            <a:ext cx="5157787" cy="455672"/>
          </a:xfrm>
        </p:spPr>
        <p:txBody>
          <a:bodyPr rtlCol="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9" name="Marcador de texto 4">
            <a:extLst>
              <a:ext uri="{FF2B5EF4-FFF2-40B4-BE49-F238E27FC236}">
                <a16:creationId xmlns:a16="http://schemas.microsoft.com/office/drawing/2014/main" xmlns="" id="{8728F1E0-EBE6-4A1C-A9AD-A2F93B614002}"/>
              </a:ext>
            </a:extLst>
          </p:cNvPr>
          <p:cNvSpPr>
            <a:spLocks noGrp="1"/>
          </p:cNvSpPr>
          <p:nvPr>
            <p:ph type="body" sz="quarter" idx="3"/>
          </p:nvPr>
        </p:nvSpPr>
        <p:spPr>
          <a:xfrm>
            <a:off x="6172200" y="2049401"/>
            <a:ext cx="5183188" cy="455673"/>
          </a:xfrm>
        </p:spPr>
        <p:txBody>
          <a:bodyPr rtlCol="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0" name="Marcador de posición de contenido 5">
            <a:extLst>
              <a:ext uri="{FF2B5EF4-FFF2-40B4-BE49-F238E27FC236}">
                <a16:creationId xmlns:a16="http://schemas.microsoft.com/office/drawing/2014/main" xmlns="" id="{A0E71F33-4A3C-4FCB-968D-EDA3A37F0BCC}"/>
              </a:ext>
            </a:extLst>
          </p:cNvPr>
          <p:cNvSpPr>
            <a:spLocks noGrp="1"/>
          </p:cNvSpPr>
          <p:nvPr>
            <p:ph sz="quarter" idx="4"/>
          </p:nvPr>
        </p:nvSpPr>
        <p:spPr>
          <a:xfrm>
            <a:off x="6172200" y="2505075"/>
            <a:ext cx="5183188" cy="3132946"/>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21" name="Marcador de posición de contenido 3">
            <a:extLst>
              <a:ext uri="{FF2B5EF4-FFF2-40B4-BE49-F238E27FC236}">
                <a16:creationId xmlns:a16="http://schemas.microsoft.com/office/drawing/2014/main" xmlns="" id="{FE2D98C8-5649-4EB0-A619-A662461EC9AA}"/>
              </a:ext>
            </a:extLst>
          </p:cNvPr>
          <p:cNvSpPr>
            <a:spLocks noGrp="1"/>
          </p:cNvSpPr>
          <p:nvPr>
            <p:ph sz="half" idx="2"/>
          </p:nvPr>
        </p:nvSpPr>
        <p:spPr>
          <a:xfrm>
            <a:off x="839788" y="2505075"/>
            <a:ext cx="5157787" cy="3132946"/>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Tree>
    <p:extLst>
      <p:ext uri="{BB962C8B-B14F-4D97-AF65-F5344CB8AC3E}">
        <p14:creationId xmlns:p14="http://schemas.microsoft.com/office/powerpoint/2010/main" val="216991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1" name="Rectángulo 10">
            <a:extLst>
              <a:ext uri="{FF2B5EF4-FFF2-40B4-BE49-F238E27FC236}">
                <a16:creationId xmlns:a16="http://schemas.microsoft.com/office/drawing/2014/main" xmlns=""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7" name="Marcador de fecha 6">
            <a:extLst>
              <a:ext uri="{FF2B5EF4-FFF2-40B4-BE49-F238E27FC236}">
                <a16:creationId xmlns:a16="http://schemas.microsoft.com/office/drawing/2014/main" xmlns="" id="{7AC8DEE1-3923-45D0-A00B-AD5831D56CF0}"/>
              </a:ext>
            </a:extLst>
          </p:cNvPr>
          <p:cNvSpPr>
            <a:spLocks noGrp="1"/>
          </p:cNvSpPr>
          <p:nvPr>
            <p:ph type="dt" sz="half" idx="10"/>
          </p:nvPr>
        </p:nvSpPr>
        <p:spPr/>
        <p:txBody>
          <a:bodyPr rtlCol="0"/>
          <a:lstStyle/>
          <a:p>
            <a:pPr rtl="0"/>
            <a:fld id="{B1BDDBE8-8D08-4EBE-8421-54FB275A0783}" type="datetime1">
              <a:rPr lang="es-MX" noProof="0" smtClean="0"/>
              <a:t>08/06/2023</a:t>
            </a:fld>
            <a:endParaRPr lang="es-MX" noProof="0" dirty="0"/>
          </a:p>
        </p:txBody>
      </p:sp>
      <p:sp>
        <p:nvSpPr>
          <p:cNvPr id="8" name="Marcador de pie de página 7">
            <a:extLst>
              <a:ext uri="{FF2B5EF4-FFF2-40B4-BE49-F238E27FC236}">
                <a16:creationId xmlns:a16="http://schemas.microsoft.com/office/drawing/2014/main" xmlns="" id="{488EFA31-738D-4389-B010-AFFC2C33FF64}"/>
              </a:ext>
            </a:extLst>
          </p:cNvPr>
          <p:cNvSpPr>
            <a:spLocks noGrp="1"/>
          </p:cNvSpPr>
          <p:nvPr>
            <p:ph type="ftr" sz="quarter" idx="11"/>
          </p:nvPr>
        </p:nvSpPr>
        <p:spPr/>
        <p:txBody>
          <a:bodyPr rtlCol="0"/>
          <a:lstStyle/>
          <a:p>
            <a:pPr rtl="0"/>
            <a:r>
              <a:rPr lang="es-MX" noProof="0" dirty="0"/>
              <a:t>AGREGAR UN PIE DE PÁGINA</a:t>
            </a:r>
          </a:p>
        </p:txBody>
      </p:sp>
      <p:sp>
        <p:nvSpPr>
          <p:cNvPr id="9" name="Marcador de número de diapositiva 8">
            <a:extLst>
              <a:ext uri="{FF2B5EF4-FFF2-40B4-BE49-F238E27FC236}">
                <a16:creationId xmlns:a16="http://schemas.microsoft.com/office/drawing/2014/main" xmlns="" id="{F0437203-A295-48FE-B1AD-A4AE4FD1FFA2}"/>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12" name="Título 1">
            <a:extLst>
              <a:ext uri="{FF2B5EF4-FFF2-40B4-BE49-F238E27FC236}">
                <a16:creationId xmlns:a16="http://schemas.microsoft.com/office/drawing/2014/main" xmlns="" id="{8F15BD07-216B-4BED-B02B-A824C3BFE4E0}"/>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endParaRPr lang="es-MX" noProof="0" dirty="0"/>
          </a:p>
        </p:txBody>
      </p:sp>
      <p:sp>
        <p:nvSpPr>
          <p:cNvPr id="14" name="Marcador de posición de texto 3">
            <a:extLst>
              <a:ext uri="{FF2B5EF4-FFF2-40B4-BE49-F238E27FC236}">
                <a16:creationId xmlns:a16="http://schemas.microsoft.com/office/drawing/2014/main" xmlns="" id="{31CB25A8-485F-445D-B110-8C51B4D99271}"/>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15" name="Marcador de posición de contenido 2">
            <a:extLst>
              <a:ext uri="{FF2B5EF4-FFF2-40B4-BE49-F238E27FC236}">
                <a16:creationId xmlns:a16="http://schemas.microsoft.com/office/drawing/2014/main" xmlns="" id="{0F6DD5FE-C12D-447A-88F9-437E12A22A4C}"/>
              </a:ext>
            </a:extLst>
          </p:cNvPr>
          <p:cNvSpPr>
            <a:spLocks noGrp="1"/>
          </p:cNvSpPr>
          <p:nvPr>
            <p:ph idx="1"/>
          </p:nvPr>
        </p:nvSpPr>
        <p:spPr>
          <a:xfrm>
            <a:off x="5183188" y="499123"/>
            <a:ext cx="6172200" cy="5361928"/>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Tree>
    <p:extLst>
      <p:ext uri="{BB962C8B-B14F-4D97-AF65-F5344CB8AC3E}">
        <p14:creationId xmlns:p14="http://schemas.microsoft.com/office/powerpoint/2010/main" val="3845236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1" name="Rectángulo 10">
            <a:extLst>
              <a:ext uri="{FF2B5EF4-FFF2-40B4-BE49-F238E27FC236}">
                <a16:creationId xmlns:a16="http://schemas.microsoft.com/office/drawing/2014/main" xmlns=""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7" name="Marcador de fecha 6">
            <a:extLst>
              <a:ext uri="{FF2B5EF4-FFF2-40B4-BE49-F238E27FC236}">
                <a16:creationId xmlns:a16="http://schemas.microsoft.com/office/drawing/2014/main" xmlns="" id="{7AC8DEE1-3923-45D0-A00B-AD5831D56CF0}"/>
              </a:ext>
            </a:extLst>
          </p:cNvPr>
          <p:cNvSpPr>
            <a:spLocks noGrp="1"/>
          </p:cNvSpPr>
          <p:nvPr>
            <p:ph type="dt" sz="half" idx="10"/>
          </p:nvPr>
        </p:nvSpPr>
        <p:spPr/>
        <p:txBody>
          <a:bodyPr rtlCol="0"/>
          <a:lstStyle/>
          <a:p>
            <a:pPr rtl="0"/>
            <a:fld id="{B603594F-337B-48CD-8186-24ED23B441E3}" type="datetime1">
              <a:rPr lang="es-MX" noProof="0" smtClean="0"/>
              <a:t>08/06/2023</a:t>
            </a:fld>
            <a:endParaRPr lang="es-MX" noProof="0" dirty="0"/>
          </a:p>
        </p:txBody>
      </p:sp>
      <p:sp>
        <p:nvSpPr>
          <p:cNvPr id="8" name="Marcador de pie de página 7">
            <a:extLst>
              <a:ext uri="{FF2B5EF4-FFF2-40B4-BE49-F238E27FC236}">
                <a16:creationId xmlns:a16="http://schemas.microsoft.com/office/drawing/2014/main" xmlns="" id="{488EFA31-738D-4389-B010-AFFC2C33FF64}"/>
              </a:ext>
            </a:extLst>
          </p:cNvPr>
          <p:cNvSpPr>
            <a:spLocks noGrp="1"/>
          </p:cNvSpPr>
          <p:nvPr>
            <p:ph type="ftr" sz="quarter" idx="11"/>
          </p:nvPr>
        </p:nvSpPr>
        <p:spPr/>
        <p:txBody>
          <a:bodyPr rtlCol="0"/>
          <a:lstStyle/>
          <a:p>
            <a:pPr rtl="0"/>
            <a:r>
              <a:rPr lang="es-MX" noProof="0" dirty="0"/>
              <a:t>AGREGAR UN PIE DE PÁGINA</a:t>
            </a:r>
          </a:p>
        </p:txBody>
      </p:sp>
      <p:sp>
        <p:nvSpPr>
          <p:cNvPr id="9" name="Marcador de número de diapositiva 8">
            <a:extLst>
              <a:ext uri="{FF2B5EF4-FFF2-40B4-BE49-F238E27FC236}">
                <a16:creationId xmlns:a16="http://schemas.microsoft.com/office/drawing/2014/main" xmlns="" id="{F0437203-A295-48FE-B1AD-A4AE4FD1FFA2}"/>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13" name="Título 1">
            <a:extLst>
              <a:ext uri="{FF2B5EF4-FFF2-40B4-BE49-F238E27FC236}">
                <a16:creationId xmlns:a16="http://schemas.microsoft.com/office/drawing/2014/main" xmlns="" id="{86152D61-B915-4FFA-BFAB-BE67BD9FEB74}"/>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endParaRPr lang="es-MX" noProof="0" dirty="0"/>
          </a:p>
        </p:txBody>
      </p:sp>
      <p:sp>
        <p:nvSpPr>
          <p:cNvPr id="14" name="Marcador de posición de texto 3">
            <a:extLst>
              <a:ext uri="{FF2B5EF4-FFF2-40B4-BE49-F238E27FC236}">
                <a16:creationId xmlns:a16="http://schemas.microsoft.com/office/drawing/2014/main" xmlns="" id="{56B9FA21-7A71-4ACD-9725-F9C35C79405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15" name="Marcador de posición de imagen 2">
            <a:extLst>
              <a:ext uri="{FF2B5EF4-FFF2-40B4-BE49-F238E27FC236}">
                <a16:creationId xmlns:a16="http://schemas.microsoft.com/office/drawing/2014/main" xmlns="" id="{23F69D43-2C7D-427D-9395-81FD4D07F927}"/>
              </a:ext>
            </a:extLst>
          </p:cNvPr>
          <p:cNvSpPr>
            <a:spLocks noGrp="1"/>
          </p:cNvSpPr>
          <p:nvPr>
            <p:ph type="pic" idx="1"/>
          </p:nvPr>
        </p:nvSpPr>
        <p:spPr>
          <a:xfrm>
            <a:off x="5183188" y="457201"/>
            <a:ext cx="6172200" cy="5403850"/>
          </a:xfrm>
        </p:spPr>
        <p:txBody>
          <a:bodyPr rtlCol="0"/>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373136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35" name="Rectángulo 34">
            <a:extLst>
              <a:ext uri="{FF2B5EF4-FFF2-40B4-BE49-F238E27FC236}">
                <a16:creationId xmlns:a16="http://schemas.microsoft.com/office/drawing/2014/main" xmlns=""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8" name="Marcador de fecha 7">
            <a:extLst>
              <a:ext uri="{FF2B5EF4-FFF2-40B4-BE49-F238E27FC236}">
                <a16:creationId xmlns:a16="http://schemas.microsoft.com/office/drawing/2014/main" xmlns="" id="{F5D76E00-0ACB-4B7A-B045-2A0F2EF8D824}"/>
              </a:ext>
            </a:extLst>
          </p:cNvPr>
          <p:cNvSpPr>
            <a:spLocks noGrp="1"/>
          </p:cNvSpPr>
          <p:nvPr>
            <p:ph type="dt" sz="half" idx="10"/>
          </p:nvPr>
        </p:nvSpPr>
        <p:spPr/>
        <p:txBody>
          <a:bodyPr rtlCol="0"/>
          <a:lstStyle/>
          <a:p>
            <a:pPr rtl="0"/>
            <a:fld id="{E243F083-4B40-43DF-8129-66E63596C56A}" type="datetime1">
              <a:rPr lang="es-MX" noProof="0" smtClean="0"/>
              <a:t>08/06/2023</a:t>
            </a:fld>
            <a:endParaRPr lang="es-MX" noProof="0" dirty="0"/>
          </a:p>
        </p:txBody>
      </p:sp>
      <p:sp>
        <p:nvSpPr>
          <p:cNvPr id="9" name="Marcador de pie de página 8">
            <a:extLst>
              <a:ext uri="{FF2B5EF4-FFF2-40B4-BE49-F238E27FC236}">
                <a16:creationId xmlns:a16="http://schemas.microsoft.com/office/drawing/2014/main" xmlns="" id="{BB112229-A962-49D4-B30E-99CFF547CC16}"/>
              </a:ext>
            </a:extLst>
          </p:cNvPr>
          <p:cNvSpPr>
            <a:spLocks noGrp="1"/>
          </p:cNvSpPr>
          <p:nvPr>
            <p:ph type="ftr" sz="quarter" idx="11"/>
          </p:nvPr>
        </p:nvSpPr>
        <p:spPr/>
        <p:txBody>
          <a:bodyPr rtlCol="0"/>
          <a:lstStyle/>
          <a:p>
            <a:pPr rtl="0"/>
            <a:r>
              <a:rPr lang="es-MX" noProof="0" dirty="0"/>
              <a:t>AGREGAR UN PIE DE PÁGINA</a:t>
            </a:r>
          </a:p>
        </p:txBody>
      </p:sp>
      <p:sp>
        <p:nvSpPr>
          <p:cNvPr id="12" name="Marcador de número de diapositiva 11">
            <a:extLst>
              <a:ext uri="{FF2B5EF4-FFF2-40B4-BE49-F238E27FC236}">
                <a16:creationId xmlns:a16="http://schemas.microsoft.com/office/drawing/2014/main" xmlns="" id="{5AD09447-00BF-439A-B49F-4D5A25FEEA97}"/>
              </a:ext>
            </a:extLst>
          </p:cNvPr>
          <p:cNvSpPr>
            <a:spLocks noGrp="1"/>
          </p:cNvSpPr>
          <p:nvPr>
            <p:ph type="sldNum" sz="quarter" idx="12"/>
          </p:nvPr>
        </p:nvSpPr>
        <p:spPr/>
        <p:txBody>
          <a:bodyPr rtlCol="0"/>
          <a:lstStyle/>
          <a:p>
            <a:pPr rtl="0"/>
            <a:fld id="{4950F5D8-22E1-4015-8661-E5B1FD28C2DE}" type="slidenum">
              <a:rPr lang="es-MX" noProof="0" smtClean="0"/>
              <a:pPr rtl="0"/>
              <a:t>‹Nº›</a:t>
            </a:fld>
            <a:endParaRPr lang="es-MX" noProof="0" dirty="0"/>
          </a:p>
        </p:txBody>
      </p:sp>
      <p:sp>
        <p:nvSpPr>
          <p:cNvPr id="39" name="Título 1">
            <a:extLst>
              <a:ext uri="{FF2B5EF4-FFF2-40B4-BE49-F238E27FC236}">
                <a16:creationId xmlns:a16="http://schemas.microsoft.com/office/drawing/2014/main" xmlns="" id="{6D1F570F-D9DD-43A5-A55C-A231D1F75ED1}"/>
              </a:ext>
            </a:extLst>
          </p:cNvPr>
          <p:cNvSpPr>
            <a:spLocks noGrp="1"/>
          </p:cNvSpPr>
          <p:nvPr>
            <p:ph type="title"/>
          </p:nvPr>
        </p:nvSpPr>
        <p:spPr>
          <a:xfrm>
            <a:off x="838199" y="805472"/>
            <a:ext cx="10512425" cy="552848"/>
          </a:xfrm>
        </p:spPr>
        <p:txBody>
          <a:bodyPr lIns="0" tIns="0" rIns="0" bIns="0" rtlCol="0" anchor="b" anchorCtr="0"/>
          <a:lstStyle/>
          <a:p>
            <a:pPr rtl="0"/>
            <a:r>
              <a:rPr lang="es-ES" noProof="0"/>
              <a:t>Haga clic para modificar el estilo de título del patrón</a:t>
            </a:r>
            <a:endParaRPr lang="es-MX" noProof="0" dirty="0"/>
          </a:p>
        </p:txBody>
      </p:sp>
    </p:spTree>
    <p:extLst>
      <p:ext uri="{BB962C8B-B14F-4D97-AF65-F5344CB8AC3E}">
        <p14:creationId xmlns:p14="http://schemas.microsoft.com/office/powerpoint/2010/main" val="349687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4" name="Rectángulo 13">
            <a:extLst>
              <a:ext uri="{FF2B5EF4-FFF2-40B4-BE49-F238E27FC236}">
                <a16:creationId xmlns:a16="http://schemas.microsoft.com/office/drawing/2014/main" xmlns=""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3" name="Marcador de fech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CC97DD1B-8B5C-4D22-820A-7835163CA7FD}" type="datetime1">
              <a:rPr lang="es-MX" noProof="0" smtClean="0"/>
              <a:t>08/06/2023</a:t>
            </a:fld>
            <a:endParaRPr lang="es-MX" noProof="0" dirty="0"/>
          </a:p>
        </p:txBody>
      </p:sp>
      <p:sp>
        <p:nvSpPr>
          <p:cNvPr id="4" name="Marcador de pie de pá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es-MX" noProof="0" dirty="0"/>
              <a:t>AGREGAR UN PIE DE PÁGINA</a:t>
            </a:r>
          </a:p>
        </p:txBody>
      </p:sp>
      <p:sp>
        <p:nvSpPr>
          <p:cNvPr id="5" name="Marcador de número de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Tree>
    <p:extLst>
      <p:ext uri="{BB962C8B-B14F-4D97-AF65-F5344CB8AC3E}">
        <p14:creationId xmlns:p14="http://schemas.microsoft.com/office/powerpoint/2010/main" val="362289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Sin fondo, 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09FABCF6-9B78-49BE-A2AD-F0AA9C62F46C}"/>
              </a:ext>
            </a:extLst>
          </p:cNvPr>
          <p:cNvSpPr>
            <a:spLocks noGrp="1"/>
          </p:cNvSpPr>
          <p:nvPr>
            <p:ph type="dt" sz="half" idx="10"/>
          </p:nvPr>
        </p:nvSpPr>
        <p:spPr/>
        <p:txBody>
          <a:bodyPr rtlCol="0"/>
          <a:lstStyle/>
          <a:p>
            <a:pPr rtl="0"/>
            <a:fld id="{6ACDD62E-4517-4239-937A-B1E871D250CE}" type="datetime1">
              <a:rPr lang="es-MX" noProof="0" smtClean="0"/>
              <a:t>08/06/2023</a:t>
            </a:fld>
            <a:endParaRPr lang="es-MX" noProof="0" dirty="0"/>
          </a:p>
        </p:txBody>
      </p:sp>
      <p:sp>
        <p:nvSpPr>
          <p:cNvPr id="3" name="Marcador de pie de página 2">
            <a:extLst>
              <a:ext uri="{FF2B5EF4-FFF2-40B4-BE49-F238E27FC236}">
                <a16:creationId xmlns:a16="http://schemas.microsoft.com/office/drawing/2014/main" xmlns="" id="{E70934F3-5442-470C-BF40-00437371D7BD}"/>
              </a:ext>
            </a:extLst>
          </p:cNvPr>
          <p:cNvSpPr>
            <a:spLocks noGrp="1"/>
          </p:cNvSpPr>
          <p:nvPr>
            <p:ph type="ftr" sz="quarter" idx="11"/>
          </p:nvPr>
        </p:nvSpPr>
        <p:spPr/>
        <p:txBody>
          <a:bodyPr rtlCol="0"/>
          <a:lstStyle/>
          <a:p>
            <a:pPr rtl="0"/>
            <a:r>
              <a:rPr lang="es-MX" noProof="0" dirty="0"/>
              <a:t>AGREGAR UN PIE DE PÁGINA</a:t>
            </a:r>
          </a:p>
        </p:txBody>
      </p:sp>
      <p:sp>
        <p:nvSpPr>
          <p:cNvPr id="4" name="Marcador de número de diapositiva 3">
            <a:extLst>
              <a:ext uri="{FF2B5EF4-FFF2-40B4-BE49-F238E27FC236}">
                <a16:creationId xmlns:a16="http://schemas.microsoft.com/office/drawing/2014/main" xmlns="" id="{F4014656-DB95-4E7F-83A3-E5750E237879}"/>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Tree>
    <p:extLst>
      <p:ext uri="{BB962C8B-B14F-4D97-AF65-F5344CB8AC3E}">
        <p14:creationId xmlns:p14="http://schemas.microsoft.com/office/powerpoint/2010/main" val="3510828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xmlns=""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5" name="Marcador de número de diapositiva 4">
            <a:extLst>
              <a:ext uri="{FF2B5EF4-FFF2-40B4-BE49-F238E27FC236}">
                <a16:creationId xmlns:a16="http://schemas.microsoft.com/office/drawing/2014/main" xmlns="" id="{B0E5E539-C700-4989-957A-EA3BAAC4B6C9}"/>
              </a:ext>
            </a:extLst>
          </p:cNvPr>
          <p:cNvSpPr>
            <a:spLocks noGrp="1"/>
          </p:cNvSpPr>
          <p:nvPr>
            <p:ph type="sldNum" sz="quarter" idx="12"/>
          </p:nvPr>
        </p:nvSpPr>
        <p:spPr>
          <a:xfrm>
            <a:off x="838200" y="6155851"/>
            <a:ext cx="2743200" cy="184317"/>
          </a:xfrm>
        </p:spPr>
        <p:txBody>
          <a:bodyPr rtlCol="0"/>
          <a:lstStyle/>
          <a:p>
            <a:pPr rtl="0"/>
            <a:fld id="{D9BB3731-526F-4638-85F8-715D717FFC12}" type="slidenum">
              <a:rPr lang="es-MX" noProof="0" smtClean="0"/>
              <a:t>‹Nº›</a:t>
            </a:fld>
            <a:endParaRPr lang="es-MX" noProof="0" dirty="0"/>
          </a:p>
        </p:txBody>
      </p:sp>
      <p:sp>
        <p:nvSpPr>
          <p:cNvPr id="21" name="Marcador de texto 3">
            <a:extLst>
              <a:ext uri="{FF2B5EF4-FFF2-40B4-BE49-F238E27FC236}">
                <a16:creationId xmlns:a16="http://schemas.microsoft.com/office/drawing/2014/main" xmlns="" id="{605A03A4-E79C-49C5-A546-FF8E2D42E9D2}"/>
              </a:ext>
            </a:extLst>
          </p:cNvPr>
          <p:cNvSpPr>
            <a:spLocks noGrp="1"/>
          </p:cNvSpPr>
          <p:nvPr>
            <p:ph type="body" sz="half" idx="2"/>
          </p:nvPr>
        </p:nvSpPr>
        <p:spPr>
          <a:xfrm>
            <a:off x="883319" y="3054194"/>
            <a:ext cx="1645920" cy="519503"/>
          </a:xfrm>
        </p:spPr>
        <p:txBody>
          <a:bodyPr lIns="0" tIns="0" rIns="0" bIns="0" rtlCol="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22" name="Marcador de texto 3">
            <a:extLst>
              <a:ext uri="{FF2B5EF4-FFF2-40B4-BE49-F238E27FC236}">
                <a16:creationId xmlns:a16="http://schemas.microsoft.com/office/drawing/2014/main" xmlns="" id="{9EA27EF7-FC6B-496C-B737-B9219950367E}"/>
              </a:ext>
            </a:extLst>
          </p:cNvPr>
          <p:cNvSpPr>
            <a:spLocks noGrp="1"/>
          </p:cNvSpPr>
          <p:nvPr>
            <p:ph type="body" sz="half" idx="34" hasCustomPrompt="1"/>
          </p:nvPr>
        </p:nvSpPr>
        <p:spPr>
          <a:xfrm>
            <a:off x="1384584" y="1996465"/>
            <a:ext cx="2469965"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MX" noProof="0" dirty="0"/>
              <a:t>Estilos de texto</a:t>
            </a:r>
            <a:br>
              <a:rPr lang="es-MX" noProof="0" dirty="0"/>
            </a:br>
            <a:r>
              <a:rPr lang="es-MX" noProof="0" dirty="0"/>
              <a:t>del patrón</a:t>
            </a:r>
          </a:p>
        </p:txBody>
      </p:sp>
      <p:sp>
        <p:nvSpPr>
          <p:cNvPr id="23" name="Marcador de posición de texto 3">
            <a:extLst>
              <a:ext uri="{FF2B5EF4-FFF2-40B4-BE49-F238E27FC236}">
                <a16:creationId xmlns:a16="http://schemas.microsoft.com/office/drawing/2014/main" xmlns="" id="{6C0E2C30-6E91-49DE-B7A1-6E32A19EC81D}"/>
              </a:ext>
            </a:extLst>
          </p:cNvPr>
          <p:cNvSpPr>
            <a:spLocks noGrp="1"/>
          </p:cNvSpPr>
          <p:nvPr>
            <p:ph type="body" sz="half" idx="36"/>
          </p:nvPr>
        </p:nvSpPr>
        <p:spPr>
          <a:xfrm>
            <a:off x="2596444" y="3054194"/>
            <a:ext cx="1389888" cy="519503"/>
          </a:xfrm>
        </p:spPr>
        <p:txBody>
          <a:bodyPr lIns="0" tIns="0" rIns="0" bIns="0" rtlCol="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s-ES" noProof="0"/>
              <a:t>Haga clic para modificar los estilos de texto del patrón</a:t>
            </a:r>
          </a:p>
        </p:txBody>
      </p:sp>
      <p:sp>
        <p:nvSpPr>
          <p:cNvPr id="24" name="Marcador de posición de imagen 12">
            <a:extLst>
              <a:ext uri="{FF2B5EF4-FFF2-40B4-BE49-F238E27FC236}">
                <a16:creationId xmlns:a16="http://schemas.microsoft.com/office/drawing/2014/main" xmlns="" id="{70BE5E73-C067-492F-BE30-5E3DADAD40EF}"/>
              </a:ext>
            </a:extLst>
          </p:cNvPr>
          <p:cNvSpPr>
            <a:spLocks noGrp="1"/>
          </p:cNvSpPr>
          <p:nvPr>
            <p:ph type="pic" sz="quarter" idx="37"/>
          </p:nvPr>
        </p:nvSpPr>
        <p:spPr>
          <a:xfrm>
            <a:off x="875852" y="3677189"/>
            <a:ext cx="1636776" cy="1618488"/>
          </a:xfrm>
        </p:spPr>
        <p:txBody>
          <a:bodyPr rtlCol="0" anchor="ctr" anchorCtr="0">
            <a:noAutofit/>
          </a:bodyPr>
          <a:lstStyle>
            <a:lvl1pPr marL="0" indent="0" algn="ctr">
              <a:buNone/>
              <a:defRPr sz="1400">
                <a:solidFill>
                  <a:schemeClr val="tx1"/>
                </a:solidFill>
              </a:defRPr>
            </a:lvl1pPr>
          </a:lstStyle>
          <a:p>
            <a:pPr rtl="0"/>
            <a:r>
              <a:rPr lang="es-ES" noProof="0"/>
              <a:t>Haga clic en el icono para agregar una imagen</a:t>
            </a:r>
            <a:endParaRPr lang="es-MX" noProof="0" dirty="0"/>
          </a:p>
        </p:txBody>
      </p:sp>
      <p:sp>
        <p:nvSpPr>
          <p:cNvPr id="25" name="Marcador de posición de imagen 12">
            <a:extLst>
              <a:ext uri="{FF2B5EF4-FFF2-40B4-BE49-F238E27FC236}">
                <a16:creationId xmlns:a16="http://schemas.microsoft.com/office/drawing/2014/main" xmlns="" id="{36A9B448-4FDC-41F7-941E-5BF5A129057A}"/>
              </a:ext>
            </a:extLst>
          </p:cNvPr>
          <p:cNvSpPr>
            <a:spLocks noGrp="1"/>
          </p:cNvSpPr>
          <p:nvPr>
            <p:ph type="pic" sz="quarter" idx="38"/>
          </p:nvPr>
        </p:nvSpPr>
        <p:spPr>
          <a:xfrm>
            <a:off x="2499831" y="3677189"/>
            <a:ext cx="1636776" cy="1618488"/>
          </a:xfrm>
        </p:spPr>
        <p:txBody>
          <a:bodyPr rtlCol="0" anchor="ctr" anchorCtr="0">
            <a:noAutofit/>
          </a:bodyPr>
          <a:lstStyle>
            <a:lvl1pPr marL="0" indent="0" algn="ctr">
              <a:buNone/>
              <a:defRPr sz="1400">
                <a:solidFill>
                  <a:schemeClr val="tx1"/>
                </a:solidFill>
              </a:defRPr>
            </a:lvl1pPr>
          </a:lstStyle>
          <a:p>
            <a:pPr rtl="0"/>
            <a:r>
              <a:rPr lang="es-ES" noProof="0"/>
              <a:t>Haga clic en el icono para agregar una imagen</a:t>
            </a:r>
            <a:endParaRPr lang="es-MX" noProof="0" dirty="0"/>
          </a:p>
        </p:txBody>
      </p:sp>
      <p:sp>
        <p:nvSpPr>
          <p:cNvPr id="26" name="Marcador de posición de texto 3">
            <a:extLst>
              <a:ext uri="{FF2B5EF4-FFF2-40B4-BE49-F238E27FC236}">
                <a16:creationId xmlns:a16="http://schemas.microsoft.com/office/drawing/2014/main" xmlns="" id="{90B3A413-8776-4B3B-931F-C132DAB3A425}"/>
              </a:ext>
            </a:extLst>
          </p:cNvPr>
          <p:cNvSpPr>
            <a:spLocks noGrp="1"/>
          </p:cNvSpPr>
          <p:nvPr>
            <p:ph type="body" sz="half" idx="39"/>
          </p:nvPr>
        </p:nvSpPr>
        <p:spPr>
          <a:xfrm>
            <a:off x="4940427" y="3054194"/>
            <a:ext cx="2113508" cy="519503"/>
          </a:xfrm>
        </p:spPr>
        <p:txBody>
          <a:bodyPr lIns="0" tIns="0" rIns="0" bIns="0" rtlCol="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s-ES" noProof="0"/>
              <a:t>Haga clic para modificar los estilos de texto del patrón</a:t>
            </a:r>
          </a:p>
        </p:txBody>
      </p:sp>
      <p:sp>
        <p:nvSpPr>
          <p:cNvPr id="27" name="Marcador de texto 3">
            <a:extLst>
              <a:ext uri="{FF2B5EF4-FFF2-40B4-BE49-F238E27FC236}">
                <a16:creationId xmlns:a16="http://schemas.microsoft.com/office/drawing/2014/main" xmlns="" id="{BAD0CCD5-B712-4DB2-BFE3-4D3461B29F6D}"/>
              </a:ext>
            </a:extLst>
          </p:cNvPr>
          <p:cNvSpPr>
            <a:spLocks noGrp="1"/>
          </p:cNvSpPr>
          <p:nvPr>
            <p:ph type="body" sz="half" idx="40" hasCustomPrompt="1"/>
          </p:nvPr>
        </p:nvSpPr>
        <p:spPr>
          <a:xfrm>
            <a:off x="5494328" y="1996465"/>
            <a:ext cx="1622417"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MX" noProof="0" dirty="0"/>
              <a:t>Estilos de texto</a:t>
            </a:r>
            <a:br>
              <a:rPr lang="es-MX" noProof="0" dirty="0"/>
            </a:br>
            <a:r>
              <a:rPr lang="es-MX" noProof="0" dirty="0"/>
              <a:t>del patrón</a:t>
            </a:r>
          </a:p>
        </p:txBody>
      </p:sp>
      <p:sp>
        <p:nvSpPr>
          <p:cNvPr id="28" name="Marcador de posición de imagen 12">
            <a:extLst>
              <a:ext uri="{FF2B5EF4-FFF2-40B4-BE49-F238E27FC236}">
                <a16:creationId xmlns:a16="http://schemas.microsoft.com/office/drawing/2014/main" xmlns="" id="{64125935-B0D3-4ABD-9BBA-A60E46D2C55C}"/>
              </a:ext>
            </a:extLst>
          </p:cNvPr>
          <p:cNvSpPr>
            <a:spLocks noGrp="1"/>
          </p:cNvSpPr>
          <p:nvPr>
            <p:ph type="pic" sz="quarter" idx="43"/>
          </p:nvPr>
        </p:nvSpPr>
        <p:spPr>
          <a:xfrm>
            <a:off x="4946407" y="3677189"/>
            <a:ext cx="2048256" cy="896112"/>
          </a:xfrm>
        </p:spPr>
        <p:txBody>
          <a:bodyPr rtlCol="0" anchor="ctr" anchorCtr="0">
            <a:noAutofit/>
          </a:bodyPr>
          <a:lstStyle>
            <a:lvl1pPr marL="0" indent="0" algn="ctr">
              <a:buNone/>
              <a:defRPr sz="1400">
                <a:solidFill>
                  <a:schemeClr val="tx1"/>
                </a:solidFill>
              </a:defRPr>
            </a:lvl1pPr>
          </a:lstStyle>
          <a:p>
            <a:pPr rtl="0"/>
            <a:r>
              <a:rPr lang="es-ES" noProof="0"/>
              <a:t>Haga clic en el icono para agregar una imagen</a:t>
            </a:r>
            <a:endParaRPr lang="es-MX" noProof="0" dirty="0"/>
          </a:p>
        </p:txBody>
      </p:sp>
      <p:sp>
        <p:nvSpPr>
          <p:cNvPr id="29" name="Marcador de posición de texto 3">
            <a:extLst>
              <a:ext uri="{FF2B5EF4-FFF2-40B4-BE49-F238E27FC236}">
                <a16:creationId xmlns:a16="http://schemas.microsoft.com/office/drawing/2014/main" xmlns="" id="{47D3BA4D-FA26-44C8-B927-E42CC8E67B79}"/>
              </a:ext>
            </a:extLst>
          </p:cNvPr>
          <p:cNvSpPr>
            <a:spLocks noGrp="1"/>
          </p:cNvSpPr>
          <p:nvPr>
            <p:ph type="body" sz="half" idx="45"/>
          </p:nvPr>
        </p:nvSpPr>
        <p:spPr>
          <a:xfrm>
            <a:off x="7900319" y="3054194"/>
            <a:ext cx="2197045" cy="519503"/>
          </a:xfrm>
        </p:spPr>
        <p:txBody>
          <a:bodyPr lIns="0" tIns="0" rIns="0" bIns="0" rtlCol="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s-ES" noProof="0"/>
              <a:t>Haga clic para modificar los estilos de texto del patrón</a:t>
            </a:r>
          </a:p>
        </p:txBody>
      </p:sp>
      <p:sp>
        <p:nvSpPr>
          <p:cNvPr id="30" name="Marcador de texto 3">
            <a:extLst>
              <a:ext uri="{FF2B5EF4-FFF2-40B4-BE49-F238E27FC236}">
                <a16:creationId xmlns:a16="http://schemas.microsoft.com/office/drawing/2014/main" xmlns="" id="{2D2A84D7-2523-470B-A3C0-0140355D4F68}"/>
              </a:ext>
            </a:extLst>
          </p:cNvPr>
          <p:cNvSpPr>
            <a:spLocks noGrp="1"/>
          </p:cNvSpPr>
          <p:nvPr>
            <p:ph type="body" sz="half" idx="46" hasCustomPrompt="1"/>
          </p:nvPr>
        </p:nvSpPr>
        <p:spPr>
          <a:xfrm>
            <a:off x="8454220" y="1996465"/>
            <a:ext cx="1622417"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MX" noProof="0" dirty="0"/>
              <a:t>Estilos de texto</a:t>
            </a:r>
            <a:br>
              <a:rPr lang="es-MX" noProof="0" dirty="0"/>
            </a:br>
            <a:r>
              <a:rPr lang="es-MX" noProof="0" dirty="0"/>
              <a:t>del patrón</a:t>
            </a:r>
          </a:p>
        </p:txBody>
      </p:sp>
      <p:sp>
        <p:nvSpPr>
          <p:cNvPr id="32" name="Marcador de texto 3">
            <a:extLst>
              <a:ext uri="{FF2B5EF4-FFF2-40B4-BE49-F238E27FC236}">
                <a16:creationId xmlns:a16="http://schemas.microsoft.com/office/drawing/2014/main" xmlns="" id="{55D1A91B-BB99-4DC7-B8F5-55514B49A9D1}"/>
              </a:ext>
            </a:extLst>
          </p:cNvPr>
          <p:cNvSpPr>
            <a:spLocks noGrp="1"/>
          </p:cNvSpPr>
          <p:nvPr>
            <p:ph type="body" sz="half" idx="49"/>
          </p:nvPr>
        </p:nvSpPr>
        <p:spPr>
          <a:xfrm>
            <a:off x="7873424" y="4355259"/>
            <a:ext cx="2223939" cy="519503"/>
          </a:xfrm>
        </p:spPr>
        <p:txBody>
          <a:bodyPr lIns="0" tIns="0" rIns="0" bIns="0" rtlCol="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s-ES" noProof="0"/>
              <a:t>Haga clic para modificar los estilos de texto del patrón</a:t>
            </a:r>
          </a:p>
        </p:txBody>
      </p:sp>
      <p:sp>
        <p:nvSpPr>
          <p:cNvPr id="33" name="Marcador de posición de texto 3">
            <a:extLst>
              <a:ext uri="{FF2B5EF4-FFF2-40B4-BE49-F238E27FC236}">
                <a16:creationId xmlns:a16="http://schemas.microsoft.com/office/drawing/2014/main" xmlns="" id="{FFAB2C75-BBBF-4A4D-A633-7CEFFABAFE32}"/>
              </a:ext>
            </a:extLst>
          </p:cNvPr>
          <p:cNvSpPr>
            <a:spLocks noGrp="1"/>
          </p:cNvSpPr>
          <p:nvPr>
            <p:ph type="body" sz="half" idx="51"/>
          </p:nvPr>
        </p:nvSpPr>
        <p:spPr>
          <a:xfrm>
            <a:off x="4940427" y="4776173"/>
            <a:ext cx="2048256" cy="519503"/>
          </a:xfrm>
        </p:spPr>
        <p:txBody>
          <a:bodyPr lIns="0" tIns="0" rIns="0" bIns="0" rtlCol="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s-ES" noProof="0"/>
              <a:t>Haga clic para modificar los estilos de texto del patrón</a:t>
            </a:r>
          </a:p>
        </p:txBody>
      </p:sp>
      <p:sp>
        <p:nvSpPr>
          <p:cNvPr id="34" name="Marcador de texto 7">
            <a:extLst>
              <a:ext uri="{FF2B5EF4-FFF2-40B4-BE49-F238E27FC236}">
                <a16:creationId xmlns:a16="http://schemas.microsoft.com/office/drawing/2014/main" xmlns="" id="{83CD3289-0FBC-4854-8EB2-ADD41F89CA4F}"/>
              </a:ext>
            </a:extLst>
          </p:cNvPr>
          <p:cNvSpPr>
            <a:spLocks noGrp="1"/>
          </p:cNvSpPr>
          <p:nvPr>
            <p:ph type="body" sz="quarter" idx="25" hasCustomPrompt="1"/>
          </p:nvPr>
        </p:nvSpPr>
        <p:spPr>
          <a:xfrm>
            <a:off x="823358" y="2023413"/>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es-MX" noProof="0" dirty="0"/>
              <a:t>1</a:t>
            </a:r>
          </a:p>
        </p:txBody>
      </p:sp>
      <p:sp>
        <p:nvSpPr>
          <p:cNvPr id="36" name="Marcador de texto 7">
            <a:extLst>
              <a:ext uri="{FF2B5EF4-FFF2-40B4-BE49-F238E27FC236}">
                <a16:creationId xmlns:a16="http://schemas.microsoft.com/office/drawing/2014/main" xmlns="" id="{2F18CD59-6602-4DEC-9B12-412E6BAF9283}"/>
              </a:ext>
            </a:extLst>
          </p:cNvPr>
          <p:cNvSpPr>
            <a:spLocks noGrp="1"/>
          </p:cNvSpPr>
          <p:nvPr>
            <p:ph type="body" sz="quarter" idx="52" hasCustomPrompt="1"/>
          </p:nvPr>
        </p:nvSpPr>
        <p:spPr>
          <a:xfrm>
            <a:off x="4912823" y="1999493"/>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es-MX" noProof="0" dirty="0"/>
              <a:t>1</a:t>
            </a:r>
          </a:p>
        </p:txBody>
      </p:sp>
      <p:sp>
        <p:nvSpPr>
          <p:cNvPr id="37" name="Marcador de texto 7">
            <a:extLst>
              <a:ext uri="{FF2B5EF4-FFF2-40B4-BE49-F238E27FC236}">
                <a16:creationId xmlns:a16="http://schemas.microsoft.com/office/drawing/2014/main" xmlns="" id="{88B09568-0B94-4B51-BE65-A72C65C3D7DA}"/>
              </a:ext>
            </a:extLst>
          </p:cNvPr>
          <p:cNvSpPr>
            <a:spLocks noGrp="1"/>
          </p:cNvSpPr>
          <p:nvPr>
            <p:ph type="body" sz="quarter" idx="53" hasCustomPrompt="1"/>
          </p:nvPr>
        </p:nvSpPr>
        <p:spPr>
          <a:xfrm>
            <a:off x="7873424" y="2002966"/>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es-MX" noProof="0" dirty="0"/>
              <a:t>1</a:t>
            </a:r>
          </a:p>
        </p:txBody>
      </p:sp>
      <p:sp>
        <p:nvSpPr>
          <p:cNvPr id="39" name="Marcador de posición de imagen 13">
            <a:extLst>
              <a:ext uri="{FF2B5EF4-FFF2-40B4-BE49-F238E27FC236}">
                <a16:creationId xmlns:a16="http://schemas.microsoft.com/office/drawing/2014/main" xmlns=""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rtlCol="0" anchor="ctr" anchorCtr="0">
            <a:noAutofit/>
          </a:bodyPr>
          <a:lstStyle>
            <a:lvl1pPr marL="0" indent="0" algn="ctr">
              <a:buNone/>
              <a:defRPr sz="1400">
                <a:solidFill>
                  <a:schemeClr val="bg1"/>
                </a:solidFill>
              </a:defRPr>
            </a:lvl1pPr>
          </a:lstStyle>
          <a:p>
            <a:pPr rtl="0"/>
            <a:r>
              <a:rPr lang="es-ES" noProof="0"/>
              <a:t>Haga clic en el icono para agregar una imagen</a:t>
            </a:r>
            <a:endParaRPr lang="es-MX" noProof="0" dirty="0"/>
          </a:p>
        </p:txBody>
      </p:sp>
      <p:sp>
        <p:nvSpPr>
          <p:cNvPr id="40" name="Marcador de posición de texto 3">
            <a:extLst>
              <a:ext uri="{FF2B5EF4-FFF2-40B4-BE49-F238E27FC236}">
                <a16:creationId xmlns:a16="http://schemas.microsoft.com/office/drawing/2014/main" xmlns="" id="{315834F5-9ACD-4898-B96E-8C732881FF01}"/>
              </a:ext>
            </a:extLst>
          </p:cNvPr>
          <p:cNvSpPr>
            <a:spLocks noGrp="1"/>
          </p:cNvSpPr>
          <p:nvPr>
            <p:ph type="body" sz="half" idx="50"/>
          </p:nvPr>
        </p:nvSpPr>
        <p:spPr>
          <a:xfrm>
            <a:off x="2359124" y="5706529"/>
            <a:ext cx="8993089" cy="365122"/>
          </a:xfrm>
        </p:spPr>
        <p:txBody>
          <a:bodyPr lIns="0" tIns="0" rIns="0" bIns="0" rtlCol="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38" name="Título 1">
            <a:extLst>
              <a:ext uri="{FF2B5EF4-FFF2-40B4-BE49-F238E27FC236}">
                <a16:creationId xmlns:a16="http://schemas.microsoft.com/office/drawing/2014/main" xmlns="" id="{7E5CF6DE-4761-4BA5-A429-30AC8BBAD45B}"/>
              </a:ext>
            </a:extLst>
          </p:cNvPr>
          <p:cNvSpPr>
            <a:spLocks noGrp="1"/>
          </p:cNvSpPr>
          <p:nvPr>
            <p:ph type="title" hasCustomPrompt="1"/>
          </p:nvPr>
        </p:nvSpPr>
        <p:spPr>
          <a:xfrm>
            <a:off x="839789" y="1012015"/>
            <a:ext cx="10512424" cy="606677"/>
          </a:xfrm>
        </p:spPr>
        <p:txBody>
          <a:bodyPr lIns="0" tIns="0" rIns="0" bIns="0" rtlCol="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pPr rtl="0"/>
            <a:r>
              <a:rPr lang="es-MX" noProof="0" dirty="0"/>
              <a:t>HAZ CLIC PARA EDITAR</a:t>
            </a:r>
          </a:p>
        </p:txBody>
      </p:sp>
    </p:spTree>
    <p:extLst>
      <p:ext uri="{BB962C8B-B14F-4D97-AF65-F5344CB8AC3E}">
        <p14:creationId xmlns:p14="http://schemas.microsoft.com/office/powerpoint/2010/main" val="181692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contenido y logotip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1" name="Rectángulo 10">
            <a:extLst>
              <a:ext uri="{FF2B5EF4-FFF2-40B4-BE49-F238E27FC236}">
                <a16:creationId xmlns:a16="http://schemas.microsoft.com/office/drawing/2014/main" xmlns=""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3CF7F729-1298-4F0B-B725-EFAD88305BF0}"/>
              </a:ext>
            </a:extLst>
          </p:cNvPr>
          <p:cNvSpPr>
            <a:spLocks noGrp="1"/>
          </p:cNvSpPr>
          <p:nvPr>
            <p:ph type="title"/>
          </p:nvPr>
        </p:nvSpPr>
        <p:spPr>
          <a:xfrm>
            <a:off x="6433778" y="1514007"/>
            <a:ext cx="4585780" cy="1091078"/>
          </a:xfrm>
        </p:spPr>
        <p:txBody>
          <a:bodyPr lIns="0" tIns="0" rIns="0" bIns="0" rtlCol="0" anchor="b" anchorCtr="0"/>
          <a:lstStyle/>
          <a:p>
            <a:pPr rtl="0"/>
            <a:r>
              <a:rPr lang="es-ES" noProof="0"/>
              <a:t>Haga clic para modificar el estilo de título del patrón</a:t>
            </a:r>
            <a:endParaRPr lang="es-MX" noProof="0" dirty="0"/>
          </a:p>
        </p:txBody>
      </p:sp>
      <p:sp>
        <p:nvSpPr>
          <p:cNvPr id="6" name="Marcador de contenido 5">
            <a:extLst>
              <a:ext uri="{FF2B5EF4-FFF2-40B4-BE49-F238E27FC236}">
                <a16:creationId xmlns:a16="http://schemas.microsoft.com/office/drawing/2014/main" xmlns="" id="{125E3DF9-29A5-4D11-98E9-191D1E8E9B55}"/>
              </a:ext>
            </a:extLst>
          </p:cNvPr>
          <p:cNvSpPr>
            <a:spLocks noGrp="1"/>
          </p:cNvSpPr>
          <p:nvPr>
            <p:ph sz="quarter" idx="4"/>
          </p:nvPr>
        </p:nvSpPr>
        <p:spPr>
          <a:xfrm>
            <a:off x="6427532" y="2698955"/>
            <a:ext cx="4607015" cy="3136910"/>
          </a:xfrm>
        </p:spPr>
        <p:txBody>
          <a:bodyPr lIns="0" tIns="0" rIns="0" bIns="0" rtlCol="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7" name="Marcador de fecha 6">
            <a:extLst>
              <a:ext uri="{FF2B5EF4-FFF2-40B4-BE49-F238E27FC236}">
                <a16:creationId xmlns:a16="http://schemas.microsoft.com/office/drawing/2014/main" xmlns="" id="{7AC8DEE1-3923-45D0-A00B-AD5831D56CF0}"/>
              </a:ext>
            </a:extLst>
          </p:cNvPr>
          <p:cNvSpPr>
            <a:spLocks noGrp="1"/>
          </p:cNvSpPr>
          <p:nvPr>
            <p:ph type="dt" sz="half" idx="10"/>
          </p:nvPr>
        </p:nvSpPr>
        <p:spPr/>
        <p:txBody>
          <a:bodyPr rtlCol="0"/>
          <a:lstStyle/>
          <a:p>
            <a:pPr rtl="0"/>
            <a:fld id="{798B2BE7-DD0D-4537-AA98-5814D582CCA6}" type="datetime1">
              <a:rPr lang="es-MX" noProof="0" smtClean="0"/>
              <a:t>08/06/2023</a:t>
            </a:fld>
            <a:endParaRPr lang="es-MX" noProof="0" dirty="0"/>
          </a:p>
        </p:txBody>
      </p:sp>
      <p:sp>
        <p:nvSpPr>
          <p:cNvPr id="8" name="Marcador de pie de página 7">
            <a:extLst>
              <a:ext uri="{FF2B5EF4-FFF2-40B4-BE49-F238E27FC236}">
                <a16:creationId xmlns:a16="http://schemas.microsoft.com/office/drawing/2014/main" xmlns="" id="{488EFA31-738D-4389-B010-AFFC2C33FF64}"/>
              </a:ext>
            </a:extLst>
          </p:cNvPr>
          <p:cNvSpPr>
            <a:spLocks noGrp="1"/>
          </p:cNvSpPr>
          <p:nvPr>
            <p:ph type="ftr" sz="quarter" idx="11"/>
          </p:nvPr>
        </p:nvSpPr>
        <p:spPr/>
        <p:txBody>
          <a:bodyPr rtlCol="0"/>
          <a:lstStyle/>
          <a:p>
            <a:pPr rtl="0"/>
            <a:r>
              <a:rPr lang="es-MX" noProof="0" dirty="0"/>
              <a:t>AGREGAR UN PIE DE PÁGINA</a:t>
            </a:r>
          </a:p>
        </p:txBody>
      </p:sp>
      <p:sp>
        <p:nvSpPr>
          <p:cNvPr id="9" name="Marcador de número de diapositiva 8">
            <a:extLst>
              <a:ext uri="{FF2B5EF4-FFF2-40B4-BE49-F238E27FC236}">
                <a16:creationId xmlns:a16="http://schemas.microsoft.com/office/drawing/2014/main" xmlns="" id="{F0437203-A295-48FE-B1AD-A4AE4FD1FFA2}"/>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13" name="Marcador de posición de imagen 11">
            <a:extLst>
              <a:ext uri="{FF2B5EF4-FFF2-40B4-BE49-F238E27FC236}">
                <a16:creationId xmlns:a16="http://schemas.microsoft.com/office/drawing/2014/main" xmlns="" id="{88687278-82AE-4E5D-96D6-672F8FAFC70B}"/>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378629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de subtítulos y contenid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1" name="Rectángulo 10">
            <a:extLst>
              <a:ext uri="{FF2B5EF4-FFF2-40B4-BE49-F238E27FC236}">
                <a16:creationId xmlns:a16="http://schemas.microsoft.com/office/drawing/2014/main" xmlns=""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3CF7F729-1298-4F0B-B725-EFAD88305BF0}"/>
              </a:ext>
            </a:extLst>
          </p:cNvPr>
          <p:cNvSpPr>
            <a:spLocks noGrp="1"/>
          </p:cNvSpPr>
          <p:nvPr>
            <p:ph type="title"/>
          </p:nvPr>
        </p:nvSpPr>
        <p:spPr>
          <a:xfrm>
            <a:off x="841500" y="1514007"/>
            <a:ext cx="4585780" cy="1091078"/>
          </a:xfrm>
        </p:spPr>
        <p:txBody>
          <a:bodyPr lIns="0" tIns="0" rIns="0" bIns="0" rtlCol="0" anchor="b" anchorCtr="0"/>
          <a:lstStyle/>
          <a:p>
            <a:pPr rtl="0"/>
            <a:r>
              <a:rPr lang="es-ES" noProof="0"/>
              <a:t>Haga clic para modificar el estilo de título del patrón</a:t>
            </a:r>
            <a:endParaRPr lang="es-MX" noProof="0" dirty="0"/>
          </a:p>
        </p:txBody>
      </p:sp>
      <p:sp>
        <p:nvSpPr>
          <p:cNvPr id="6" name="Marcador de contenido 5">
            <a:extLst>
              <a:ext uri="{FF2B5EF4-FFF2-40B4-BE49-F238E27FC236}">
                <a16:creationId xmlns:a16="http://schemas.microsoft.com/office/drawing/2014/main" xmlns="" id="{125E3DF9-29A5-4D11-98E9-191D1E8E9B55}"/>
              </a:ext>
            </a:extLst>
          </p:cNvPr>
          <p:cNvSpPr>
            <a:spLocks noGrp="1"/>
          </p:cNvSpPr>
          <p:nvPr>
            <p:ph sz="quarter" idx="4"/>
          </p:nvPr>
        </p:nvSpPr>
        <p:spPr>
          <a:xfrm>
            <a:off x="835254" y="2698955"/>
            <a:ext cx="4607015" cy="3136910"/>
          </a:xfrm>
        </p:spPr>
        <p:txBody>
          <a:bodyPr lIns="0" tIns="0" rIns="0" bIns="0" rtlCol="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7" name="Marcador de fecha 6">
            <a:extLst>
              <a:ext uri="{FF2B5EF4-FFF2-40B4-BE49-F238E27FC236}">
                <a16:creationId xmlns:a16="http://schemas.microsoft.com/office/drawing/2014/main" xmlns="" id="{7AC8DEE1-3923-45D0-A00B-AD5831D56CF0}"/>
              </a:ext>
            </a:extLst>
          </p:cNvPr>
          <p:cNvSpPr>
            <a:spLocks noGrp="1"/>
          </p:cNvSpPr>
          <p:nvPr>
            <p:ph type="dt" sz="half" idx="10"/>
          </p:nvPr>
        </p:nvSpPr>
        <p:spPr/>
        <p:txBody>
          <a:bodyPr rtlCol="0"/>
          <a:lstStyle/>
          <a:p>
            <a:pPr rtl="0"/>
            <a:fld id="{647BF198-FA75-4215-9887-079BB69C5720}" type="datetime1">
              <a:rPr lang="es-MX" noProof="0" smtClean="0"/>
              <a:t>08/06/2023</a:t>
            </a:fld>
            <a:endParaRPr lang="es-MX" noProof="0" dirty="0"/>
          </a:p>
        </p:txBody>
      </p:sp>
      <p:sp>
        <p:nvSpPr>
          <p:cNvPr id="8" name="Marcador de pie de página 7">
            <a:extLst>
              <a:ext uri="{FF2B5EF4-FFF2-40B4-BE49-F238E27FC236}">
                <a16:creationId xmlns:a16="http://schemas.microsoft.com/office/drawing/2014/main" xmlns="" id="{488EFA31-738D-4389-B010-AFFC2C33FF64}"/>
              </a:ext>
            </a:extLst>
          </p:cNvPr>
          <p:cNvSpPr>
            <a:spLocks noGrp="1"/>
          </p:cNvSpPr>
          <p:nvPr>
            <p:ph type="ftr" sz="quarter" idx="11"/>
          </p:nvPr>
        </p:nvSpPr>
        <p:spPr/>
        <p:txBody>
          <a:bodyPr rtlCol="0"/>
          <a:lstStyle/>
          <a:p>
            <a:pPr rtl="0"/>
            <a:r>
              <a:rPr lang="es-MX" noProof="0" dirty="0"/>
              <a:t>AGREGAR UN PIE DE PÁGINA</a:t>
            </a:r>
          </a:p>
        </p:txBody>
      </p:sp>
      <p:sp>
        <p:nvSpPr>
          <p:cNvPr id="9" name="Marcador de número de diapositiva 8">
            <a:extLst>
              <a:ext uri="{FF2B5EF4-FFF2-40B4-BE49-F238E27FC236}">
                <a16:creationId xmlns:a16="http://schemas.microsoft.com/office/drawing/2014/main" xmlns="" id="{F0437203-A295-48FE-B1AD-A4AE4FD1FFA2}"/>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12" name="Marcador de posición de imagen 11">
            <a:extLst>
              <a:ext uri="{FF2B5EF4-FFF2-40B4-BE49-F238E27FC236}">
                <a16:creationId xmlns:a16="http://schemas.microsoft.com/office/drawing/2014/main" xmlns="" id="{A5EF6E06-1E31-4D29-80D8-1A734B231810}"/>
              </a:ext>
            </a:extLst>
          </p:cNvPr>
          <p:cNvSpPr>
            <a:spLocks noGrp="1"/>
          </p:cNvSpPr>
          <p:nvPr>
            <p:ph type="pic" sz="quarter" idx="50"/>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131933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de iconos y contenid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5" name="Rectángulo 24">
            <a:extLst>
              <a:ext uri="{FF2B5EF4-FFF2-40B4-BE49-F238E27FC236}">
                <a16:creationId xmlns:a16="http://schemas.microsoft.com/office/drawing/2014/main" xmlns=""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6" name="Rectángulo 5">
            <a:extLst>
              <a:ext uri="{FF2B5EF4-FFF2-40B4-BE49-F238E27FC236}">
                <a16:creationId xmlns:a16="http://schemas.microsoft.com/office/drawing/2014/main" xmlns=""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44B0B20C-63A0-49A1-A09F-99F86387E48E}"/>
              </a:ext>
            </a:extLst>
          </p:cNvPr>
          <p:cNvSpPr>
            <a:spLocks noGrp="1"/>
          </p:cNvSpPr>
          <p:nvPr>
            <p:ph type="title"/>
          </p:nvPr>
        </p:nvSpPr>
        <p:spPr>
          <a:xfrm>
            <a:off x="838200" y="805472"/>
            <a:ext cx="8127212" cy="554400"/>
          </a:xfrm>
        </p:spPr>
        <p:txBody>
          <a:bodyPr lIns="0" tIns="0" rIns="0" bIns="0" rtlCol="0" anchor="b" anchorCtr="0"/>
          <a:lstStyle/>
          <a:p>
            <a:pPr rtl="0"/>
            <a:r>
              <a:rPr lang="es-ES" noProof="0"/>
              <a:t>Haga clic para modificar el estilo de título del patrón</a:t>
            </a:r>
            <a:endParaRPr lang="es-MX" noProof="0" dirty="0"/>
          </a:p>
        </p:txBody>
      </p:sp>
      <p:sp>
        <p:nvSpPr>
          <p:cNvPr id="3" name="Marcador de fech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77F29D5C-C221-4982-8A31-E5783A872826}" type="datetime1">
              <a:rPr lang="es-MX" noProof="0" smtClean="0"/>
              <a:t>08/06/2023</a:t>
            </a:fld>
            <a:endParaRPr lang="es-MX" noProof="0" dirty="0"/>
          </a:p>
        </p:txBody>
      </p:sp>
      <p:sp>
        <p:nvSpPr>
          <p:cNvPr id="4" name="Marcador de pie de pá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es-MX" noProof="0" dirty="0"/>
              <a:t>AGREGAR UN PIE DE PÁGINA</a:t>
            </a:r>
          </a:p>
        </p:txBody>
      </p:sp>
      <p:sp>
        <p:nvSpPr>
          <p:cNvPr id="5" name="Marcador de número de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11" name="Marcador de texto 2">
            <a:extLst>
              <a:ext uri="{FF2B5EF4-FFF2-40B4-BE49-F238E27FC236}">
                <a16:creationId xmlns:a16="http://schemas.microsoft.com/office/drawing/2014/main" xmlns="" id="{3F720B3A-B1A7-4004-BD9A-BB135B2B9AE9}"/>
              </a:ext>
            </a:extLst>
          </p:cNvPr>
          <p:cNvSpPr>
            <a:spLocks noGrp="1"/>
          </p:cNvSpPr>
          <p:nvPr>
            <p:ph type="body" idx="1" hasCustomPrompt="1"/>
          </p:nvPr>
        </p:nvSpPr>
        <p:spPr>
          <a:xfrm>
            <a:off x="836614"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12" name="Marcador de texto 11">
            <a:extLst>
              <a:ext uri="{FF2B5EF4-FFF2-40B4-BE49-F238E27FC236}">
                <a16:creationId xmlns:a16="http://schemas.microsoft.com/office/drawing/2014/main" xmlns="" id="{122364AD-425B-49F5-828E-637D0183693D}"/>
              </a:ext>
            </a:extLst>
          </p:cNvPr>
          <p:cNvSpPr>
            <a:spLocks noGrp="1"/>
          </p:cNvSpPr>
          <p:nvPr>
            <p:ph type="body" sz="quarter" idx="14"/>
          </p:nvPr>
        </p:nvSpPr>
        <p:spPr>
          <a:xfrm>
            <a:off x="836614"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3" name="Marcador de texto 2">
            <a:extLst>
              <a:ext uri="{FF2B5EF4-FFF2-40B4-BE49-F238E27FC236}">
                <a16:creationId xmlns:a16="http://schemas.microsoft.com/office/drawing/2014/main" xmlns="" id="{1A086FCF-DB15-4696-80F9-5F48426CE837}"/>
              </a:ext>
            </a:extLst>
          </p:cNvPr>
          <p:cNvSpPr>
            <a:spLocks noGrp="1"/>
          </p:cNvSpPr>
          <p:nvPr>
            <p:ph type="body" idx="37" hasCustomPrompt="1"/>
          </p:nvPr>
        </p:nvSpPr>
        <p:spPr>
          <a:xfrm>
            <a:off x="3623390"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14" name="Marcador de texto 11">
            <a:extLst>
              <a:ext uri="{FF2B5EF4-FFF2-40B4-BE49-F238E27FC236}">
                <a16:creationId xmlns:a16="http://schemas.microsoft.com/office/drawing/2014/main" xmlns="" id="{6DC38AB5-30F7-45B7-9FD0-AFBD09BA11DD}"/>
              </a:ext>
            </a:extLst>
          </p:cNvPr>
          <p:cNvSpPr>
            <a:spLocks noGrp="1"/>
          </p:cNvSpPr>
          <p:nvPr>
            <p:ph type="body" sz="quarter" idx="38"/>
          </p:nvPr>
        </p:nvSpPr>
        <p:spPr>
          <a:xfrm>
            <a:off x="3623390"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5" name="Marcador de texto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6410166"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16" name="Marcador de texto 11">
            <a:extLst>
              <a:ext uri="{FF2B5EF4-FFF2-40B4-BE49-F238E27FC236}">
                <a16:creationId xmlns:a16="http://schemas.microsoft.com/office/drawing/2014/main" xmlns="" id="{CC501F77-56D4-49F2-9772-EE01ACF5274B}"/>
              </a:ext>
            </a:extLst>
          </p:cNvPr>
          <p:cNvSpPr>
            <a:spLocks noGrp="1"/>
          </p:cNvSpPr>
          <p:nvPr>
            <p:ph type="body" sz="quarter" idx="42"/>
          </p:nvPr>
        </p:nvSpPr>
        <p:spPr>
          <a:xfrm>
            <a:off x="6410166"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7" name="Marcador de texto 2">
            <a:extLst>
              <a:ext uri="{FF2B5EF4-FFF2-40B4-BE49-F238E27FC236}">
                <a16:creationId xmlns:a16="http://schemas.microsoft.com/office/drawing/2014/main" xmlns="" id="{FFB1E7A4-4985-48C1-B72F-4B1715915B45}"/>
              </a:ext>
            </a:extLst>
          </p:cNvPr>
          <p:cNvSpPr>
            <a:spLocks noGrp="1"/>
          </p:cNvSpPr>
          <p:nvPr>
            <p:ph type="body" idx="45" hasCustomPrompt="1"/>
          </p:nvPr>
        </p:nvSpPr>
        <p:spPr>
          <a:xfrm>
            <a:off x="9196942"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18" name="Marcador de texto 11">
            <a:extLst>
              <a:ext uri="{FF2B5EF4-FFF2-40B4-BE49-F238E27FC236}">
                <a16:creationId xmlns:a16="http://schemas.microsoft.com/office/drawing/2014/main" xmlns="" id="{13613D75-4050-4984-9168-DAD425D6D6AC}"/>
              </a:ext>
            </a:extLst>
          </p:cNvPr>
          <p:cNvSpPr>
            <a:spLocks noGrp="1"/>
          </p:cNvSpPr>
          <p:nvPr>
            <p:ph type="body" sz="quarter" idx="46"/>
          </p:nvPr>
        </p:nvSpPr>
        <p:spPr>
          <a:xfrm>
            <a:off x="9196942"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9" name="Marcador de texto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50"/>
            <a:ext cx="8128799" cy="333242"/>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1" name="Marcador de posición de imagen 20">
            <a:extLst>
              <a:ext uri="{FF2B5EF4-FFF2-40B4-BE49-F238E27FC236}">
                <a16:creationId xmlns:a16="http://schemas.microsoft.com/office/drawing/2014/main" xmlns="" id="{6D9E3969-277E-442F-A61A-B5F910626BF2}"/>
              </a:ext>
            </a:extLst>
          </p:cNvPr>
          <p:cNvSpPr>
            <a:spLocks noGrp="1"/>
          </p:cNvSpPr>
          <p:nvPr>
            <p:ph type="pic" sz="quarter" idx="48"/>
          </p:nvPr>
        </p:nvSpPr>
        <p:spPr>
          <a:xfrm>
            <a:off x="839788" y="2446953"/>
            <a:ext cx="1069848" cy="795528"/>
          </a:xfrm>
        </p:spPr>
        <p:txBody>
          <a:bodyPr rtlCol="0" anchor="ctr" anchorCtr="0">
            <a:noAutofit/>
          </a:bodyPr>
          <a:lstStyle>
            <a:lvl1pPr marL="0" indent="0" algn="ctr">
              <a:buNone/>
              <a:defRPr sz="1400"/>
            </a:lvl1pPr>
          </a:lstStyle>
          <a:p>
            <a:pPr rtl="0"/>
            <a:r>
              <a:rPr lang="es-ES" noProof="0"/>
              <a:t>Haga clic en el icono para agregar una imagen</a:t>
            </a:r>
            <a:endParaRPr lang="es-MX" noProof="0" dirty="0"/>
          </a:p>
        </p:txBody>
      </p:sp>
      <p:sp>
        <p:nvSpPr>
          <p:cNvPr id="22" name="Marcador de posición de imagen 20">
            <a:extLst>
              <a:ext uri="{FF2B5EF4-FFF2-40B4-BE49-F238E27FC236}">
                <a16:creationId xmlns:a16="http://schemas.microsoft.com/office/drawing/2014/main" xmlns="" id="{604A078C-C27C-43BF-AD80-27BC78DCBCCB}"/>
              </a:ext>
            </a:extLst>
          </p:cNvPr>
          <p:cNvSpPr>
            <a:spLocks noGrp="1"/>
          </p:cNvSpPr>
          <p:nvPr>
            <p:ph type="pic" sz="quarter" idx="49"/>
          </p:nvPr>
        </p:nvSpPr>
        <p:spPr>
          <a:xfrm>
            <a:off x="3625506" y="2446953"/>
            <a:ext cx="1069848" cy="795528"/>
          </a:xfrm>
        </p:spPr>
        <p:txBody>
          <a:bodyPr rtlCol="0" anchor="ctr" anchorCtr="0">
            <a:noAutofit/>
          </a:bodyPr>
          <a:lstStyle>
            <a:lvl1pPr marL="0" indent="0" algn="ctr">
              <a:buNone/>
              <a:defRPr sz="1400"/>
            </a:lvl1pPr>
          </a:lstStyle>
          <a:p>
            <a:pPr rtl="0"/>
            <a:r>
              <a:rPr lang="es-ES" noProof="0"/>
              <a:t>Haga clic en el icono para agregar una imagen</a:t>
            </a:r>
            <a:endParaRPr lang="es-MX" noProof="0" dirty="0"/>
          </a:p>
        </p:txBody>
      </p:sp>
      <p:sp>
        <p:nvSpPr>
          <p:cNvPr id="23" name="Marcador de posición de imagen 20">
            <a:extLst>
              <a:ext uri="{FF2B5EF4-FFF2-40B4-BE49-F238E27FC236}">
                <a16:creationId xmlns:a16="http://schemas.microsoft.com/office/drawing/2014/main" xmlns="" id="{3790D791-9C4C-4EAC-8EC6-2B8F7529A0A0}"/>
              </a:ext>
            </a:extLst>
          </p:cNvPr>
          <p:cNvSpPr>
            <a:spLocks noGrp="1"/>
          </p:cNvSpPr>
          <p:nvPr>
            <p:ph type="pic" sz="quarter" idx="50"/>
          </p:nvPr>
        </p:nvSpPr>
        <p:spPr>
          <a:xfrm>
            <a:off x="6411224" y="2446953"/>
            <a:ext cx="1069848" cy="795528"/>
          </a:xfrm>
        </p:spPr>
        <p:txBody>
          <a:bodyPr rtlCol="0" anchor="ctr" anchorCtr="0">
            <a:noAutofit/>
          </a:bodyPr>
          <a:lstStyle>
            <a:lvl1pPr marL="0" indent="0" algn="ctr">
              <a:buNone/>
              <a:defRPr sz="1400"/>
            </a:lvl1pPr>
          </a:lstStyle>
          <a:p>
            <a:pPr rtl="0"/>
            <a:r>
              <a:rPr lang="es-ES" noProof="0"/>
              <a:t>Haga clic en el icono para agregar una imagen</a:t>
            </a:r>
            <a:endParaRPr lang="es-MX" noProof="0" dirty="0"/>
          </a:p>
        </p:txBody>
      </p:sp>
      <p:sp>
        <p:nvSpPr>
          <p:cNvPr id="24" name="Marcador de posición de imagen 20">
            <a:extLst>
              <a:ext uri="{FF2B5EF4-FFF2-40B4-BE49-F238E27FC236}">
                <a16:creationId xmlns:a16="http://schemas.microsoft.com/office/drawing/2014/main" xmlns="" id="{04DD07A0-DC68-453E-B928-953969C06860}"/>
              </a:ext>
            </a:extLst>
          </p:cNvPr>
          <p:cNvSpPr>
            <a:spLocks noGrp="1"/>
          </p:cNvSpPr>
          <p:nvPr>
            <p:ph type="pic" sz="quarter" idx="51"/>
          </p:nvPr>
        </p:nvSpPr>
        <p:spPr>
          <a:xfrm>
            <a:off x="9196942" y="2446953"/>
            <a:ext cx="1069848" cy="795528"/>
          </a:xfrm>
        </p:spPr>
        <p:txBody>
          <a:bodyPr rtlCol="0" anchor="ctr" anchorCtr="0">
            <a:noAutofit/>
          </a:bodyPr>
          <a:lstStyle>
            <a:lvl1pPr marL="0" indent="0" algn="ctr">
              <a:buNone/>
              <a:defRPr sz="1400"/>
            </a:lvl1pPr>
          </a:lstStyle>
          <a:p>
            <a:pPr rtl="0"/>
            <a:r>
              <a:rPr lang="es-ES" noProof="0"/>
              <a:t>Haga clic en el icono para agregar una imagen</a:t>
            </a:r>
            <a:endParaRPr lang="es-MX" noProof="0" dirty="0"/>
          </a:p>
        </p:txBody>
      </p:sp>
      <p:sp>
        <p:nvSpPr>
          <p:cNvPr id="26" name="Marcador de posición de imagen 11">
            <a:extLst>
              <a:ext uri="{FF2B5EF4-FFF2-40B4-BE49-F238E27FC236}">
                <a16:creationId xmlns:a16="http://schemas.microsoft.com/office/drawing/2014/main" xmlns="" id="{0EE565DC-46C2-4F46-AFCF-D7D77AF99B04}"/>
              </a:ext>
            </a:extLst>
          </p:cNvPr>
          <p:cNvSpPr>
            <a:spLocks noGrp="1"/>
          </p:cNvSpPr>
          <p:nvPr>
            <p:ph type="pic" sz="quarter" idx="52"/>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1256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de monitor y contenid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2" name="Rectángulo 21">
            <a:extLst>
              <a:ext uri="{FF2B5EF4-FFF2-40B4-BE49-F238E27FC236}">
                <a16:creationId xmlns:a16="http://schemas.microsoft.com/office/drawing/2014/main" xmlns=""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6" name="Rectángulo 5">
            <a:extLst>
              <a:ext uri="{FF2B5EF4-FFF2-40B4-BE49-F238E27FC236}">
                <a16:creationId xmlns:a16="http://schemas.microsoft.com/office/drawing/2014/main" xmlns=""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44B0B20C-63A0-49A1-A09F-99F86387E48E}"/>
              </a:ext>
            </a:extLst>
          </p:cNvPr>
          <p:cNvSpPr>
            <a:spLocks noGrp="1"/>
          </p:cNvSpPr>
          <p:nvPr>
            <p:ph type="title"/>
          </p:nvPr>
        </p:nvSpPr>
        <p:spPr>
          <a:xfrm>
            <a:off x="841248" y="805472"/>
            <a:ext cx="8127212" cy="552848"/>
          </a:xfrm>
        </p:spPr>
        <p:txBody>
          <a:bodyPr lIns="0" tIns="0" rIns="0" bIns="0" rtlCol="0" anchor="b" anchorCtr="0"/>
          <a:lstStyle/>
          <a:p>
            <a:pPr rtl="0"/>
            <a:r>
              <a:rPr lang="es-ES" noProof="0"/>
              <a:t>Haga clic para modificar el estilo de título del patrón</a:t>
            </a:r>
            <a:endParaRPr lang="es-MX" noProof="0" dirty="0"/>
          </a:p>
        </p:txBody>
      </p:sp>
      <p:sp>
        <p:nvSpPr>
          <p:cNvPr id="3" name="Marcador de fech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E7453FEB-7F91-4869-854D-4E091B657225}" type="datetime1">
              <a:rPr lang="es-MX" noProof="0" smtClean="0"/>
              <a:t>08/06/2023</a:t>
            </a:fld>
            <a:endParaRPr lang="es-MX" noProof="0" dirty="0"/>
          </a:p>
        </p:txBody>
      </p:sp>
      <p:sp>
        <p:nvSpPr>
          <p:cNvPr id="4" name="Marcador de pie de pá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es-MX" noProof="0" dirty="0"/>
              <a:t>AGREGAR UN PIE DE PÁGINA</a:t>
            </a:r>
          </a:p>
        </p:txBody>
      </p:sp>
      <p:sp>
        <p:nvSpPr>
          <p:cNvPr id="5" name="Marcador de número de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15" name="Marcador de texto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6410166" y="4162794"/>
            <a:ext cx="2286000"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16" name="Marcador de texto 11">
            <a:extLst>
              <a:ext uri="{FF2B5EF4-FFF2-40B4-BE49-F238E27FC236}">
                <a16:creationId xmlns:a16="http://schemas.microsoft.com/office/drawing/2014/main" xmlns="" id="{CC501F77-56D4-49F2-9772-EE01ACF5274B}"/>
              </a:ext>
            </a:extLst>
          </p:cNvPr>
          <p:cNvSpPr>
            <a:spLocks noGrp="1"/>
          </p:cNvSpPr>
          <p:nvPr>
            <p:ph type="body" sz="quarter" idx="42"/>
          </p:nvPr>
        </p:nvSpPr>
        <p:spPr>
          <a:xfrm>
            <a:off x="6410166" y="4596010"/>
            <a:ext cx="2286000" cy="1142011"/>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7" name="Marcador de texto 2">
            <a:extLst>
              <a:ext uri="{FF2B5EF4-FFF2-40B4-BE49-F238E27FC236}">
                <a16:creationId xmlns:a16="http://schemas.microsoft.com/office/drawing/2014/main" xmlns="" id="{FFB1E7A4-4985-48C1-B72F-4B1715915B45}"/>
              </a:ext>
            </a:extLst>
          </p:cNvPr>
          <p:cNvSpPr>
            <a:spLocks noGrp="1"/>
          </p:cNvSpPr>
          <p:nvPr>
            <p:ph type="body" idx="45" hasCustomPrompt="1"/>
          </p:nvPr>
        </p:nvSpPr>
        <p:spPr>
          <a:xfrm>
            <a:off x="9196942" y="4162794"/>
            <a:ext cx="2286000"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18" name="Marcador de texto 11">
            <a:extLst>
              <a:ext uri="{FF2B5EF4-FFF2-40B4-BE49-F238E27FC236}">
                <a16:creationId xmlns:a16="http://schemas.microsoft.com/office/drawing/2014/main" xmlns="" id="{13613D75-4050-4984-9168-DAD425D6D6AC}"/>
              </a:ext>
            </a:extLst>
          </p:cNvPr>
          <p:cNvSpPr>
            <a:spLocks noGrp="1"/>
          </p:cNvSpPr>
          <p:nvPr>
            <p:ph type="body" sz="quarter" idx="46"/>
          </p:nvPr>
        </p:nvSpPr>
        <p:spPr>
          <a:xfrm>
            <a:off x="9196942" y="4596010"/>
            <a:ext cx="2286000" cy="1142011"/>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9" name="Marcador de texto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50"/>
            <a:ext cx="8128799" cy="333242"/>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8" name="Rectángulo 7">
            <a:extLst>
              <a:ext uri="{FF2B5EF4-FFF2-40B4-BE49-F238E27FC236}">
                <a16:creationId xmlns:a16="http://schemas.microsoft.com/office/drawing/2014/main" xmlns=""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xmlns=""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0" name="Marcador de posición de imagen 20">
            <a:extLst>
              <a:ext uri="{FF2B5EF4-FFF2-40B4-BE49-F238E27FC236}">
                <a16:creationId xmlns:a16="http://schemas.microsoft.com/office/drawing/2014/main" xmlns="" id="{9F34831C-234C-4CF5-969E-2D5618BDBB33}"/>
              </a:ext>
            </a:extLst>
          </p:cNvPr>
          <p:cNvSpPr>
            <a:spLocks noGrp="1"/>
          </p:cNvSpPr>
          <p:nvPr>
            <p:ph type="pic" sz="quarter" idx="50"/>
          </p:nvPr>
        </p:nvSpPr>
        <p:spPr>
          <a:xfrm>
            <a:off x="6411224" y="2623415"/>
            <a:ext cx="1069848" cy="795528"/>
          </a:xfrm>
        </p:spPr>
        <p:txBody>
          <a:bodyPr rtlCol="0" anchor="ctr" anchorCtr="0">
            <a:noAutofit/>
          </a:bodyPr>
          <a:lstStyle>
            <a:lvl1pPr marL="0" indent="0" algn="ctr">
              <a:buNone/>
              <a:defRPr sz="1400">
                <a:solidFill>
                  <a:schemeClr val="bg1"/>
                </a:solidFill>
              </a:defRPr>
            </a:lvl1pPr>
          </a:lstStyle>
          <a:p>
            <a:pPr rtl="0"/>
            <a:r>
              <a:rPr lang="es-ES" noProof="0"/>
              <a:t>Haga clic en el icono para agregar una imagen</a:t>
            </a:r>
            <a:endParaRPr lang="es-MX" noProof="0" dirty="0"/>
          </a:p>
        </p:txBody>
      </p:sp>
      <p:sp>
        <p:nvSpPr>
          <p:cNvPr id="21" name="Marcador de posición de imagen 20">
            <a:extLst>
              <a:ext uri="{FF2B5EF4-FFF2-40B4-BE49-F238E27FC236}">
                <a16:creationId xmlns:a16="http://schemas.microsoft.com/office/drawing/2014/main" xmlns="" id="{0F7D067F-9653-4BC2-A7E9-BE894EC5E2F6}"/>
              </a:ext>
            </a:extLst>
          </p:cNvPr>
          <p:cNvSpPr>
            <a:spLocks noGrp="1"/>
          </p:cNvSpPr>
          <p:nvPr>
            <p:ph type="pic" sz="quarter" idx="51"/>
          </p:nvPr>
        </p:nvSpPr>
        <p:spPr>
          <a:xfrm>
            <a:off x="9196942" y="2623415"/>
            <a:ext cx="1069848" cy="795528"/>
          </a:xfrm>
        </p:spPr>
        <p:txBody>
          <a:bodyPr rtlCol="0" anchor="ctr" anchorCtr="0">
            <a:noAutofit/>
          </a:bodyPr>
          <a:lstStyle>
            <a:lvl1pPr marL="0" indent="0" algn="ctr">
              <a:buNone/>
              <a:defRPr sz="1400">
                <a:solidFill>
                  <a:schemeClr val="bg1"/>
                </a:solidFill>
              </a:defRPr>
            </a:lvl1pPr>
          </a:lstStyle>
          <a:p>
            <a:pPr rtl="0"/>
            <a:r>
              <a:rPr lang="es-ES" noProof="0"/>
              <a:t>Haga clic en el icono para agregar una imagen</a:t>
            </a:r>
            <a:endParaRPr lang="es-MX" noProof="0" dirty="0"/>
          </a:p>
        </p:txBody>
      </p:sp>
      <p:sp>
        <p:nvSpPr>
          <p:cNvPr id="11" name="Marcador de posición de imagen 10">
            <a:extLst>
              <a:ext uri="{FF2B5EF4-FFF2-40B4-BE49-F238E27FC236}">
                <a16:creationId xmlns:a16="http://schemas.microsoft.com/office/drawing/2014/main" xmlns=""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rtlCol="0" anchor="ctr" anchorCtr="0">
            <a:normAutofit/>
          </a:bodyPr>
          <a:lstStyle>
            <a:lvl1pPr marL="0" indent="0" algn="ctr">
              <a:buNone/>
              <a:defRPr sz="1400">
                <a:solidFill>
                  <a:schemeClr val="tx2"/>
                </a:solidFill>
              </a:defRPr>
            </a:lvl1pPr>
          </a:lstStyle>
          <a:p>
            <a:pPr rtl="0"/>
            <a:r>
              <a:rPr lang="es-ES" noProof="0"/>
              <a:t>Haga clic en el icono para agregar una imagen</a:t>
            </a:r>
            <a:endParaRPr lang="es-MX" noProof="0" dirty="0"/>
          </a:p>
        </p:txBody>
      </p:sp>
      <p:sp>
        <p:nvSpPr>
          <p:cNvPr id="23" name="Marcador de posición de imagen 11">
            <a:extLst>
              <a:ext uri="{FF2B5EF4-FFF2-40B4-BE49-F238E27FC236}">
                <a16:creationId xmlns:a16="http://schemas.microsoft.com/office/drawing/2014/main" xmlns="" id="{7EF3BAF8-222C-4E67-B4CF-081E9C0720A7}"/>
              </a:ext>
            </a:extLst>
          </p:cNvPr>
          <p:cNvSpPr>
            <a:spLocks noGrp="1"/>
          </p:cNvSpPr>
          <p:nvPr>
            <p:ph type="pic" sz="quarter" idx="53"/>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315303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del títul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9" name="Rectángulo 8">
            <a:extLst>
              <a:ext uri="{FF2B5EF4-FFF2-40B4-BE49-F238E27FC236}">
                <a16:creationId xmlns:a16="http://schemas.microsoft.com/office/drawing/2014/main" xmlns=""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6" name="Rectángulo 5">
            <a:extLst>
              <a:ext uri="{FF2B5EF4-FFF2-40B4-BE49-F238E27FC236}">
                <a16:creationId xmlns:a16="http://schemas.microsoft.com/office/drawing/2014/main" xmlns=""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44B0B20C-63A0-49A1-A09F-99F86387E48E}"/>
              </a:ext>
            </a:extLst>
          </p:cNvPr>
          <p:cNvSpPr>
            <a:spLocks noGrp="1"/>
          </p:cNvSpPr>
          <p:nvPr>
            <p:ph type="title"/>
          </p:nvPr>
        </p:nvSpPr>
        <p:spPr>
          <a:xfrm>
            <a:off x="3467100" y="5349048"/>
            <a:ext cx="5257800" cy="552848"/>
          </a:xfrm>
        </p:spPr>
        <p:txBody>
          <a:bodyPr lIns="0" tIns="0" rIns="0" bIns="0" rtlCol="0" anchor="b" anchorCtr="0"/>
          <a:lstStyle>
            <a:lvl1pPr algn="ctr">
              <a:defRPr/>
            </a:lvl1pPr>
          </a:lstStyle>
          <a:p>
            <a:pPr rtl="0"/>
            <a:r>
              <a:rPr lang="es-ES" noProof="0"/>
              <a:t>Haga clic para modificar el estilo de título del patrón</a:t>
            </a:r>
            <a:endParaRPr lang="es-MX" noProof="0" dirty="0"/>
          </a:p>
        </p:txBody>
      </p:sp>
      <p:sp>
        <p:nvSpPr>
          <p:cNvPr id="3" name="Marcador de fech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4A1A0655-0453-4BAD-8052-5C3176E97CF2}" type="datetime1">
              <a:rPr lang="es-MX" noProof="0" smtClean="0"/>
              <a:t>08/06/2023</a:t>
            </a:fld>
            <a:endParaRPr lang="es-MX" noProof="0" dirty="0"/>
          </a:p>
        </p:txBody>
      </p:sp>
      <p:sp>
        <p:nvSpPr>
          <p:cNvPr id="4" name="Marcador de pie de pá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es-MX" noProof="0" dirty="0"/>
              <a:t>AGREGAR UN PIE DE PÁGINA</a:t>
            </a:r>
          </a:p>
        </p:txBody>
      </p:sp>
      <p:sp>
        <p:nvSpPr>
          <p:cNvPr id="5" name="Marcador de número de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7" name="Marcador de posición de imagen 11">
            <a:extLst>
              <a:ext uri="{FF2B5EF4-FFF2-40B4-BE49-F238E27FC236}">
                <a16:creationId xmlns:a16="http://schemas.microsoft.com/office/drawing/2014/main" xmlns="" id="{E705CC21-80AA-488E-B95D-0E00300A05CF}"/>
              </a:ext>
            </a:extLst>
          </p:cNvPr>
          <p:cNvSpPr>
            <a:spLocks noGrp="1"/>
          </p:cNvSpPr>
          <p:nvPr>
            <p:ph type="pic" sz="quarter" idx="13"/>
          </p:nvPr>
        </p:nvSpPr>
        <p:spPr>
          <a:xfrm>
            <a:off x="4902600" y="868645"/>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1517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eño de tres objetos">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0" name="Rectángulo 19">
            <a:extLst>
              <a:ext uri="{FF2B5EF4-FFF2-40B4-BE49-F238E27FC236}">
                <a16:creationId xmlns:a16="http://schemas.microsoft.com/office/drawing/2014/main" xmlns=""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6" name="Rectángulo 5">
            <a:extLst>
              <a:ext uri="{FF2B5EF4-FFF2-40B4-BE49-F238E27FC236}">
                <a16:creationId xmlns:a16="http://schemas.microsoft.com/office/drawing/2014/main" xmlns=""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xmlns="" id="{44B0B20C-63A0-49A1-A09F-99F86387E48E}"/>
              </a:ext>
            </a:extLst>
          </p:cNvPr>
          <p:cNvSpPr>
            <a:spLocks noGrp="1"/>
          </p:cNvSpPr>
          <p:nvPr>
            <p:ph type="title"/>
          </p:nvPr>
        </p:nvSpPr>
        <p:spPr>
          <a:xfrm>
            <a:off x="838200" y="805472"/>
            <a:ext cx="7599790" cy="552848"/>
          </a:xfrm>
        </p:spPr>
        <p:txBody>
          <a:bodyPr lIns="0" tIns="0" rIns="0" bIns="0" rtlCol="0" anchor="b" anchorCtr="0"/>
          <a:lstStyle/>
          <a:p>
            <a:pPr rtl="0"/>
            <a:r>
              <a:rPr lang="es-ES" noProof="0"/>
              <a:t>Haga clic para modificar el estilo de título del patrón</a:t>
            </a:r>
            <a:endParaRPr lang="es-MX" noProof="0" dirty="0"/>
          </a:p>
        </p:txBody>
      </p:sp>
      <p:sp>
        <p:nvSpPr>
          <p:cNvPr id="3" name="Marcador de fech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A0181EF4-1745-4AFC-94B6-BB367DEE4CB9}" type="datetime1">
              <a:rPr lang="es-MX" noProof="0" smtClean="0"/>
              <a:t>08/06/2023</a:t>
            </a:fld>
            <a:endParaRPr lang="es-MX" noProof="0" dirty="0"/>
          </a:p>
        </p:txBody>
      </p:sp>
      <p:sp>
        <p:nvSpPr>
          <p:cNvPr id="4" name="Marcador de pie de pá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es-MX" noProof="0" dirty="0"/>
              <a:t>AGREGAR UN PIE DE PÁGINA</a:t>
            </a:r>
          </a:p>
        </p:txBody>
      </p:sp>
      <p:sp>
        <p:nvSpPr>
          <p:cNvPr id="5" name="Marcador de número de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es-MX" noProof="0" smtClean="0"/>
              <a:t>‹Nº›</a:t>
            </a:fld>
            <a:endParaRPr lang="es-MX" noProof="0" dirty="0"/>
          </a:p>
        </p:txBody>
      </p:sp>
      <p:sp>
        <p:nvSpPr>
          <p:cNvPr id="15" name="Marcador de texto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836613"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16" name="Marcador de texto 11">
            <a:extLst>
              <a:ext uri="{FF2B5EF4-FFF2-40B4-BE49-F238E27FC236}">
                <a16:creationId xmlns:a16="http://schemas.microsoft.com/office/drawing/2014/main" xmlns="" id="{CC501F77-56D4-49F2-9772-EE01ACF5274B}"/>
              </a:ext>
            </a:extLst>
          </p:cNvPr>
          <p:cNvSpPr>
            <a:spLocks noGrp="1"/>
          </p:cNvSpPr>
          <p:nvPr>
            <p:ph type="body" sz="quarter" idx="42"/>
          </p:nvPr>
        </p:nvSpPr>
        <p:spPr>
          <a:xfrm>
            <a:off x="836613"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7" name="Marcador de texto 2">
            <a:extLst>
              <a:ext uri="{FF2B5EF4-FFF2-40B4-BE49-F238E27FC236}">
                <a16:creationId xmlns:a16="http://schemas.microsoft.com/office/drawing/2014/main" xmlns="" id="{FFB1E7A4-4985-48C1-B72F-4B1715915B45}"/>
              </a:ext>
            </a:extLst>
          </p:cNvPr>
          <p:cNvSpPr>
            <a:spLocks noGrp="1"/>
          </p:cNvSpPr>
          <p:nvPr>
            <p:ph type="body" idx="45" hasCustomPrompt="1"/>
          </p:nvPr>
        </p:nvSpPr>
        <p:spPr>
          <a:xfrm>
            <a:off x="4637302"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18" name="Marcador de texto 11">
            <a:extLst>
              <a:ext uri="{FF2B5EF4-FFF2-40B4-BE49-F238E27FC236}">
                <a16:creationId xmlns:a16="http://schemas.microsoft.com/office/drawing/2014/main" xmlns="" id="{13613D75-4050-4984-9168-DAD425D6D6AC}"/>
              </a:ext>
            </a:extLst>
          </p:cNvPr>
          <p:cNvSpPr>
            <a:spLocks noGrp="1"/>
          </p:cNvSpPr>
          <p:nvPr>
            <p:ph type="body" sz="quarter" idx="46"/>
          </p:nvPr>
        </p:nvSpPr>
        <p:spPr>
          <a:xfrm>
            <a:off x="4637302"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9" name="Marcador de texto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49"/>
            <a:ext cx="8128799" cy="1234205"/>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3" name="Marcador de texto 2">
            <a:extLst>
              <a:ext uri="{FF2B5EF4-FFF2-40B4-BE49-F238E27FC236}">
                <a16:creationId xmlns:a16="http://schemas.microsoft.com/office/drawing/2014/main" xmlns="" id="{04C738A8-00FA-480E-9730-8625B9F8CF66}"/>
              </a:ext>
            </a:extLst>
          </p:cNvPr>
          <p:cNvSpPr>
            <a:spLocks noGrp="1"/>
          </p:cNvSpPr>
          <p:nvPr>
            <p:ph type="body" idx="48" hasCustomPrompt="1"/>
          </p:nvPr>
        </p:nvSpPr>
        <p:spPr>
          <a:xfrm>
            <a:off x="8437990"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dirty="0"/>
              <a:t>Editar texto</a:t>
            </a:r>
          </a:p>
        </p:txBody>
      </p:sp>
      <p:sp>
        <p:nvSpPr>
          <p:cNvPr id="24" name="Marcador de texto 11">
            <a:extLst>
              <a:ext uri="{FF2B5EF4-FFF2-40B4-BE49-F238E27FC236}">
                <a16:creationId xmlns:a16="http://schemas.microsoft.com/office/drawing/2014/main" xmlns="" id="{A7347BFF-8FB8-4EF0-81EE-3A9E7C6F236F}"/>
              </a:ext>
            </a:extLst>
          </p:cNvPr>
          <p:cNvSpPr>
            <a:spLocks noGrp="1"/>
          </p:cNvSpPr>
          <p:nvPr>
            <p:ph type="body" sz="quarter" idx="49"/>
          </p:nvPr>
        </p:nvSpPr>
        <p:spPr>
          <a:xfrm>
            <a:off x="8437990"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1" name="Marcador de posición de imagen 11">
            <a:extLst>
              <a:ext uri="{FF2B5EF4-FFF2-40B4-BE49-F238E27FC236}">
                <a16:creationId xmlns:a16="http://schemas.microsoft.com/office/drawing/2014/main" xmlns="" id="{7555D5F3-897A-4180-AC97-B866E5BBB2EF}"/>
              </a:ext>
            </a:extLst>
          </p:cNvPr>
          <p:cNvSpPr>
            <a:spLocks noGrp="1"/>
          </p:cNvSpPr>
          <p:nvPr>
            <p:ph type="pic" sz="quarter" idx="50"/>
          </p:nvPr>
        </p:nvSpPr>
        <p:spPr>
          <a:xfrm>
            <a:off x="9441997"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412419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MX" noProof="0" dirty="0"/>
              <a:t>Haz clic para modificar el estilo de título del patrón</a:t>
            </a:r>
          </a:p>
        </p:txBody>
      </p:sp>
      <p:sp>
        <p:nvSpPr>
          <p:cNvPr id="3" name="Marcador de posición de texto 2">
            <a:extLst>
              <a:ext uri="{FF2B5EF4-FFF2-40B4-BE49-F238E27FC236}">
                <a16:creationId xmlns:a16="http://schemas.microsoft.com/office/drawing/2014/main" xmlns=""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rtl="0"/>
            <a:r>
              <a:rPr lang="es-MX" noProof="0" dirty="0"/>
              <a:t>Editar estilos de texto del patrón</a:t>
            </a:r>
          </a:p>
          <a:p>
            <a:pPr lvl="1" rtl="0"/>
            <a:r>
              <a:rPr lang="es-MX" noProof="0" dirty="0"/>
              <a:t>Segundo nivel</a:t>
            </a:r>
          </a:p>
          <a:p>
            <a:pPr lvl="2" rtl="0"/>
            <a:r>
              <a:rPr lang="es-MX" noProof="0" dirty="0"/>
              <a:t>Tercer nivel</a:t>
            </a:r>
          </a:p>
          <a:p>
            <a:pPr lvl="3" rtl="0"/>
            <a:r>
              <a:rPr lang="es-MX" noProof="0" dirty="0"/>
              <a:t>Cuarto nivel</a:t>
            </a:r>
          </a:p>
          <a:p>
            <a:pPr lvl="4" rtl="0"/>
            <a:r>
              <a:rPr lang="es-MX" noProof="0" dirty="0"/>
              <a:t>Quinto nivel</a:t>
            </a:r>
          </a:p>
        </p:txBody>
      </p:sp>
      <p:sp>
        <p:nvSpPr>
          <p:cNvPr id="4" name="Marcador de fecha 3">
            <a:extLst>
              <a:ext uri="{FF2B5EF4-FFF2-40B4-BE49-F238E27FC236}">
                <a16:creationId xmlns:a16="http://schemas.microsoft.com/office/drawing/2014/main" xmlns=""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pPr rtl="0"/>
            <a:fld id="{6337F98E-BA67-4878-AD94-4E0D5EFC7B5F}" type="datetime1">
              <a:rPr lang="es-MX" noProof="0" smtClean="0"/>
              <a:t>08/06/2023</a:t>
            </a:fld>
            <a:endParaRPr lang="es-MX" noProof="0" dirty="0"/>
          </a:p>
        </p:txBody>
      </p:sp>
      <p:sp>
        <p:nvSpPr>
          <p:cNvPr id="5" name="Marcador de pie de página 4">
            <a:extLst>
              <a:ext uri="{FF2B5EF4-FFF2-40B4-BE49-F238E27FC236}">
                <a16:creationId xmlns:a16="http://schemas.microsoft.com/office/drawing/2014/main" xmlns=""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pPr rtl="0"/>
            <a:r>
              <a:rPr lang="es-MX" noProof="0" dirty="0"/>
              <a:t>AGREGAR UN PIE DE PÁGINA</a:t>
            </a:r>
          </a:p>
        </p:txBody>
      </p:sp>
      <p:sp>
        <p:nvSpPr>
          <p:cNvPr id="6" name="Marcador de número de diapositiva 5">
            <a:extLst>
              <a:ext uri="{FF2B5EF4-FFF2-40B4-BE49-F238E27FC236}">
                <a16:creationId xmlns:a16="http://schemas.microsoft.com/office/drawing/2014/main" xmlns=""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pPr rtl="0"/>
            <a:fld id="{4950F5D8-22E1-4015-8661-E5B1FD28C2DE}" type="slidenum">
              <a:rPr lang="es-MX" noProof="0" smtClean="0"/>
              <a:pPr rtl="0"/>
              <a:t>‹Nº›</a:t>
            </a:fld>
            <a:endParaRPr lang="es-MX" noProof="0" dirty="0"/>
          </a:p>
        </p:txBody>
      </p:sp>
    </p:spTree>
    <p:extLst>
      <p:ext uri="{BB962C8B-B14F-4D97-AF65-F5344CB8AC3E}">
        <p14:creationId xmlns:p14="http://schemas.microsoft.com/office/powerpoint/2010/main" val="164045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61" r:id="rId7"/>
    <p:sldLayoutId id="2147483662" r:id="rId8"/>
    <p:sldLayoutId id="2147483663" r:id="rId9"/>
    <p:sldLayoutId id="2147483664" r:id="rId10"/>
    <p:sldLayoutId id="2147483665" r:id="rId11"/>
    <p:sldLayoutId id="2147483667" r:id="rId12"/>
    <p:sldLayoutId id="2147483666" r:id="rId13"/>
    <p:sldLayoutId id="2147483668" r:id="rId14"/>
    <p:sldLayoutId id="2147483669" r:id="rId15"/>
    <p:sldLayoutId id="2147483670" r:id="rId16"/>
    <p:sldLayoutId id="2147483671" r:id="rId17"/>
    <p:sldLayoutId id="2147483672" r:id="rId18"/>
    <p:sldLayoutId id="2147483673" r:id="rId19"/>
    <p:sldLayoutId id="2147483674" r:id="rId20"/>
    <p:sldLayoutId id="2147483677" r:id="rId21"/>
    <p:sldLayoutId id="2147483676" r:id="rId22"/>
    <p:sldLayoutId id="2147483678" r:id="rId23"/>
    <p:sldLayoutId id="2147483679" r:id="rId24"/>
    <p:sldLayoutId id="2147483680" r:id="rId25"/>
    <p:sldLayoutId id="2147483681" r:id="rId26"/>
    <p:sldLayoutId id="2147483684" r:id="rId27"/>
    <p:sldLayoutId id="2147483685" r:id="rId28"/>
    <p:sldLayoutId id="2147483686" r:id="rId29"/>
    <p:sldLayoutId id="2147483687" r:id="rId30"/>
    <p:sldLayoutId id="2147483688" r:id="rId31"/>
    <p:sldLayoutId id="2147483691" r:id="rId32"/>
    <p:sldLayoutId id="2147483692" r:id="rId33"/>
    <p:sldLayoutId id="2147483689" r:id="rId34"/>
    <p:sldLayoutId id="2147483690" r:id="rId35"/>
    <p:sldLayoutId id="2147483655" r:id="rId36"/>
    <p:sldLayoutId id="2147483683"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136ADA7-71A1-44A8-81BF-1B6CACFB7577}"/>
              </a:ext>
            </a:extLst>
          </p:cNvPr>
          <p:cNvSpPr>
            <a:spLocks noGrp="1"/>
          </p:cNvSpPr>
          <p:nvPr>
            <p:ph type="ctrTitle"/>
          </p:nvPr>
        </p:nvSpPr>
        <p:spPr>
          <a:xfrm>
            <a:off x="3585972" y="2636320"/>
            <a:ext cx="5020056" cy="1615038"/>
          </a:xfrm>
        </p:spPr>
        <p:txBody>
          <a:bodyPr rtlCol="0">
            <a:normAutofit/>
          </a:bodyPr>
          <a:lstStyle/>
          <a:p>
            <a:pPr rtl="0">
              <a:lnSpc>
                <a:spcPct val="75000"/>
              </a:lnSpc>
            </a:pPr>
            <a:r>
              <a:rPr lang="es-MX" dirty="0"/>
              <a:t>Visión por computadora </a:t>
            </a:r>
          </a:p>
        </p:txBody>
      </p:sp>
    </p:spTree>
    <p:extLst>
      <p:ext uri="{BB962C8B-B14F-4D97-AF65-F5344CB8AC3E}">
        <p14:creationId xmlns:p14="http://schemas.microsoft.com/office/powerpoint/2010/main" val="992262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9B54C2-626D-4E56-A5A3-494CC09D763E}"/>
              </a:ext>
            </a:extLst>
          </p:cNvPr>
          <p:cNvSpPr>
            <a:spLocks noGrp="1"/>
          </p:cNvSpPr>
          <p:nvPr>
            <p:ph type="title"/>
          </p:nvPr>
        </p:nvSpPr>
        <p:spPr>
          <a:xfrm>
            <a:off x="7235826" y="1604984"/>
            <a:ext cx="4508761" cy="2153284"/>
          </a:xfrm>
        </p:spPr>
        <p:txBody>
          <a:bodyPr rtlCol="0"/>
          <a:lstStyle/>
          <a:p>
            <a:pPr algn="just" rtl="0"/>
            <a:r>
              <a:rPr lang="es-MX" sz="1600" b="0" i="0" dirty="0">
                <a:solidFill>
                  <a:schemeClr val="accent2">
                    <a:lumMod val="40000"/>
                    <a:lumOff val="60000"/>
                  </a:schemeClr>
                </a:solidFill>
                <a:effectLst/>
                <a:latin typeface="Söhne"/>
              </a:rPr>
              <a:t>La visión por computadora es un campo de estudio que se ocupa de cómo las computadoras pueden adquirir, analizar y comprender imágenes y videos digitales, de manera similar a la forma en que los humanos lo hacen visualmente. Esta disciplina ha sido impulsada en gran medida por los avances en el aprendizaje automático y la inteligencia artificial (IA</a:t>
            </a:r>
            <a:r>
              <a:rPr lang="es-MX" sz="1400" b="0" i="0" dirty="0">
                <a:solidFill>
                  <a:schemeClr val="accent2">
                    <a:lumMod val="40000"/>
                    <a:lumOff val="60000"/>
                  </a:schemeClr>
                </a:solidFill>
                <a:effectLst/>
                <a:latin typeface="Söhne"/>
              </a:rPr>
              <a:t>). </a:t>
            </a:r>
            <a:endParaRPr lang="es-MX" sz="4500" dirty="0">
              <a:solidFill>
                <a:schemeClr val="accent2">
                  <a:lumMod val="40000"/>
                  <a:lumOff val="60000"/>
                </a:schemeClr>
              </a:solidFill>
            </a:endParaRPr>
          </a:p>
        </p:txBody>
      </p:sp>
      <p:sp>
        <p:nvSpPr>
          <p:cNvPr id="7" name="Subtítulo 6">
            <a:extLst>
              <a:ext uri="{FF2B5EF4-FFF2-40B4-BE49-F238E27FC236}">
                <a16:creationId xmlns:a16="http://schemas.microsoft.com/office/drawing/2014/main" xmlns="" id="{FA7655FA-C53D-4FB0-9C00-53DFADE92015}"/>
              </a:ext>
            </a:extLst>
          </p:cNvPr>
          <p:cNvSpPr>
            <a:spLocks noGrp="1"/>
          </p:cNvSpPr>
          <p:nvPr>
            <p:ph type="subTitle" idx="1"/>
          </p:nvPr>
        </p:nvSpPr>
        <p:spPr>
          <a:xfrm>
            <a:off x="6795082" y="612077"/>
            <a:ext cx="5209563" cy="587549"/>
          </a:xfrm>
        </p:spPr>
        <p:txBody>
          <a:bodyPr rtlCol="0">
            <a:noAutofit/>
          </a:bodyPr>
          <a:lstStyle/>
          <a:p>
            <a:pPr rtl="0"/>
            <a:r>
              <a:rPr lang="es-MX" sz="3000" b="0" i="0" dirty="0">
                <a:solidFill>
                  <a:schemeClr val="bg2">
                    <a:lumMod val="60000"/>
                    <a:lumOff val="40000"/>
                  </a:schemeClr>
                </a:solidFill>
                <a:effectLst/>
                <a:latin typeface="Candara" panose="020E0502030303020204" pitchFamily="34" charset="0"/>
              </a:rPr>
              <a:t>Visión por Computadora y sus aplicaciones en la IA</a:t>
            </a:r>
            <a:r>
              <a:rPr lang="es-MX" sz="3000" b="0" i="0" dirty="0">
                <a:solidFill>
                  <a:srgbClr val="343541"/>
                </a:solidFill>
                <a:effectLst/>
                <a:latin typeface="Söhne"/>
              </a:rPr>
              <a:t>.</a:t>
            </a:r>
            <a:endParaRPr lang="es-MX" sz="3000" dirty="0"/>
          </a:p>
        </p:txBody>
      </p:sp>
      <p:sp>
        <p:nvSpPr>
          <p:cNvPr id="5" name="Marcador de posición de imagen 4">
            <a:extLst>
              <a:ext uri="{FF2B5EF4-FFF2-40B4-BE49-F238E27FC236}">
                <a16:creationId xmlns:a16="http://schemas.microsoft.com/office/drawing/2014/main" xmlns="" id="{0486AD81-E37B-A2E7-4BCB-4B5CA2826953}"/>
              </a:ext>
            </a:extLst>
          </p:cNvPr>
          <p:cNvSpPr>
            <a:spLocks noGrp="1"/>
          </p:cNvSpPr>
          <p:nvPr>
            <p:ph type="pic" sz="quarter" idx="13"/>
          </p:nvPr>
        </p:nvSpPr>
        <p:spPr>
          <a:xfrm>
            <a:off x="8520796" y="4767017"/>
            <a:ext cx="2386800" cy="486000"/>
          </a:xfrm>
        </p:spPr>
      </p:sp>
      <p:pic>
        <p:nvPicPr>
          <p:cNvPr id="1026" name="Picture 2" descr="Visión por computadora - Libro online de IAAR">
            <a:extLst>
              <a:ext uri="{FF2B5EF4-FFF2-40B4-BE49-F238E27FC236}">
                <a16:creationId xmlns:a16="http://schemas.microsoft.com/office/drawing/2014/main" xmlns="" id="{B55C7EBE-CB64-285E-E17B-6E98E4A51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1646" y="4322559"/>
            <a:ext cx="27051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616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FA532457-29F4-475F-B58C-80A91C832EA9}"/>
              </a:ext>
            </a:extLst>
          </p:cNvPr>
          <p:cNvSpPr>
            <a:spLocks noGrp="1"/>
          </p:cNvSpPr>
          <p:nvPr>
            <p:ph type="title"/>
          </p:nvPr>
        </p:nvSpPr>
        <p:spPr>
          <a:xfrm>
            <a:off x="225630" y="285435"/>
            <a:ext cx="10945700" cy="636340"/>
          </a:xfrm>
        </p:spPr>
        <p:txBody>
          <a:bodyPr rtlCol="0"/>
          <a:lstStyle/>
          <a:p>
            <a:pPr rtl="0"/>
            <a:r>
              <a:rPr lang="es-MX" dirty="0"/>
              <a:t>Aplicaciones de la visión por computadora en la IA</a:t>
            </a:r>
          </a:p>
        </p:txBody>
      </p:sp>
      <p:sp>
        <p:nvSpPr>
          <p:cNvPr id="2" name="Marcador de texto 1">
            <a:extLst>
              <a:ext uri="{FF2B5EF4-FFF2-40B4-BE49-F238E27FC236}">
                <a16:creationId xmlns:a16="http://schemas.microsoft.com/office/drawing/2014/main" xmlns="" id="{F5DC1B5D-1A60-450C-9BD8-9C391E14BCA0}"/>
              </a:ext>
            </a:extLst>
          </p:cNvPr>
          <p:cNvSpPr>
            <a:spLocks noGrp="1"/>
          </p:cNvSpPr>
          <p:nvPr>
            <p:ph type="body" idx="1"/>
          </p:nvPr>
        </p:nvSpPr>
        <p:spPr>
          <a:xfrm>
            <a:off x="295211" y="1406742"/>
            <a:ext cx="10967860" cy="5213758"/>
          </a:xfrm>
        </p:spPr>
        <p:txBody>
          <a:bodyPr rtlCol="0">
            <a:normAutofit fontScale="92500" lnSpcReduction="20000"/>
          </a:bodyPr>
          <a:lstStyle/>
          <a:p>
            <a:pPr rtl="0"/>
            <a:r>
              <a:rPr lang="es-MX" dirty="0">
                <a:solidFill>
                  <a:srgbClr val="FFFF00"/>
                </a:solidFill>
                <a:latin typeface="Candara" panose="020E0502030303020204" pitchFamily="34" charset="0"/>
              </a:rPr>
              <a:t>Reconocimiento de objetos</a:t>
            </a:r>
            <a:r>
              <a:rPr lang="es-MX" dirty="0">
                <a:solidFill>
                  <a:schemeClr val="bg1"/>
                </a:solidFill>
                <a:latin typeface="Candara" panose="020E0502030303020204" pitchFamily="34" charset="0"/>
              </a:rPr>
              <a:t>: La visión por computadora se utiliza para desarrollar sistemas capaces de identificar y reconocer objetos en imágenes o videos. Esto es útil en aplicaciones como sistemas de seguridad que detectan intrusos, sistemas de reconocimiento facial, clasificación automática de imágenes y asistencia a conductores en vehículos autónomos.</a:t>
            </a:r>
          </a:p>
          <a:p>
            <a:pPr rtl="0"/>
            <a:endParaRPr lang="es-MX" dirty="0">
              <a:solidFill>
                <a:srgbClr val="FFFF00"/>
              </a:solidFill>
              <a:latin typeface="Candara" panose="020E0502030303020204" pitchFamily="34" charset="0"/>
            </a:endParaRPr>
          </a:p>
          <a:p>
            <a:pPr rtl="0"/>
            <a:r>
              <a:rPr lang="es-MX" dirty="0">
                <a:solidFill>
                  <a:srgbClr val="FFFF00"/>
                </a:solidFill>
                <a:latin typeface="Candara" panose="020E0502030303020204" pitchFamily="34" charset="0"/>
              </a:rPr>
              <a:t>Detección y seguimiento de objetos: </a:t>
            </a:r>
            <a:r>
              <a:rPr lang="es-MX" dirty="0">
                <a:solidFill>
                  <a:schemeClr val="bg1"/>
                </a:solidFill>
                <a:latin typeface="Candara" panose="020E0502030303020204" pitchFamily="34" charset="0"/>
              </a:rPr>
              <a:t>La visión por computadora permite identificar y seguir objetos en tiempo real. Esto se aplica en sistemas de vigilancia y seguridad, seguimiento de objetos en aplicaciones de realidad aumentada, seguimiento de personas en videos de cámaras de seguridad, entre otros.</a:t>
            </a:r>
          </a:p>
          <a:p>
            <a:pPr rtl="0"/>
            <a:endParaRPr lang="es-MX" dirty="0">
              <a:solidFill>
                <a:schemeClr val="bg1"/>
              </a:solidFill>
              <a:latin typeface="Candara" panose="020E0502030303020204" pitchFamily="34" charset="0"/>
            </a:endParaRPr>
          </a:p>
          <a:p>
            <a:pPr rtl="0"/>
            <a:r>
              <a:rPr lang="es-MX" dirty="0">
                <a:solidFill>
                  <a:srgbClr val="FFFF00"/>
                </a:solidFill>
                <a:latin typeface="Candara" panose="020E0502030303020204" pitchFamily="34" charset="0"/>
              </a:rPr>
              <a:t>Segmentación de imágenes</a:t>
            </a:r>
            <a:r>
              <a:rPr lang="es-MX" dirty="0">
                <a:solidFill>
                  <a:schemeClr val="bg1"/>
                </a:solidFill>
                <a:latin typeface="Candara" panose="020E0502030303020204" pitchFamily="34" charset="0"/>
              </a:rPr>
              <a:t>: La segmentación consiste en dividir una imagen en regiones o segmentos que comparten características similares. La visión por computadora se utiliza para segmentar imágenes en aplicaciones como medicina (segmentación de tejidos en imágenes médicas), robótica (segmentación de objetos en entornos complejos) y reconocimiento de escenas.</a:t>
            </a:r>
          </a:p>
          <a:p>
            <a:pPr rtl="0"/>
            <a:endParaRPr lang="es-MX" dirty="0">
              <a:solidFill>
                <a:schemeClr val="bg1"/>
              </a:solidFill>
              <a:latin typeface="Candara" panose="020E0502030303020204" pitchFamily="34" charset="0"/>
            </a:endParaRPr>
          </a:p>
          <a:p>
            <a:pPr rtl="0"/>
            <a:r>
              <a:rPr lang="es-MX" dirty="0">
                <a:solidFill>
                  <a:srgbClr val="FFFF00"/>
                </a:solidFill>
                <a:latin typeface="Candara" panose="020E0502030303020204" pitchFamily="34" charset="0"/>
              </a:rPr>
              <a:t>Realidad aumentada: </a:t>
            </a:r>
            <a:r>
              <a:rPr lang="es-MX" dirty="0">
                <a:solidFill>
                  <a:schemeClr val="bg1"/>
                </a:solidFill>
                <a:latin typeface="Candara" panose="020E0502030303020204" pitchFamily="34" charset="0"/>
              </a:rPr>
              <a:t>La visión por computadora permite combinar información virtual con el mundo real en tiempo real. Se utiliza en aplicaciones de entretenimiento, publicidad, diseño de interiores y simulaciones.</a:t>
            </a:r>
          </a:p>
          <a:p>
            <a:pPr rtl="0"/>
            <a:endParaRPr lang="es-MX" dirty="0">
              <a:solidFill>
                <a:srgbClr val="FFFF00"/>
              </a:solidFill>
              <a:latin typeface="Candara" panose="020E0502030303020204" pitchFamily="34" charset="0"/>
            </a:endParaRPr>
          </a:p>
          <a:p>
            <a:pPr rtl="0"/>
            <a:r>
              <a:rPr lang="es-MX" dirty="0">
                <a:solidFill>
                  <a:srgbClr val="FFFF00"/>
                </a:solidFill>
                <a:latin typeface="Candara" panose="020E0502030303020204" pitchFamily="34" charset="0"/>
              </a:rPr>
              <a:t>Reconstrucción 3D: </a:t>
            </a:r>
            <a:r>
              <a:rPr lang="es-MX" dirty="0">
                <a:solidFill>
                  <a:schemeClr val="bg1"/>
                </a:solidFill>
                <a:latin typeface="Candara" panose="020E0502030303020204" pitchFamily="34" charset="0"/>
              </a:rPr>
              <a:t>La visión por computadora se emplea para crear modelos 3D a partir de imágenes o videos. Esto se utiliza en la realidad virtual, diseño de juegos, impresión en 3D, arquitectura y otros campos donde se requiere la representación tridimensional de objetos o escenas.</a:t>
            </a:r>
          </a:p>
          <a:p>
            <a:pPr rtl="0"/>
            <a:endParaRPr lang="es-MX" dirty="0">
              <a:solidFill>
                <a:schemeClr val="bg1"/>
              </a:solidFill>
              <a:latin typeface="Candara" panose="020E0502030303020204" pitchFamily="34" charset="0"/>
            </a:endParaRPr>
          </a:p>
          <a:p>
            <a:pPr rtl="0"/>
            <a:r>
              <a:rPr lang="es-MX" dirty="0">
                <a:solidFill>
                  <a:srgbClr val="FFFF00"/>
                </a:solidFill>
                <a:latin typeface="Candara" panose="020E0502030303020204" pitchFamily="34" charset="0"/>
              </a:rPr>
              <a:t>Interacción humano-computadora: </a:t>
            </a:r>
            <a:r>
              <a:rPr lang="es-MX" dirty="0">
                <a:solidFill>
                  <a:schemeClr val="bg1"/>
                </a:solidFill>
                <a:latin typeface="Candara" panose="020E0502030303020204" pitchFamily="34" charset="0"/>
              </a:rPr>
              <a:t>La visión por computadora permite que las máquinas comprendan y respondan a las acciones y gestos humanos. Esto se aplica en interfaces de usuario naturales, control gestual, reconocimiento de emociones, entre otros.</a:t>
            </a:r>
          </a:p>
          <a:p>
            <a:pPr rtl="0"/>
            <a:endParaRPr lang="es-MX" dirty="0">
              <a:solidFill>
                <a:schemeClr val="bg1"/>
              </a:solidFill>
              <a:latin typeface="Candara" panose="020E0502030303020204" pitchFamily="34" charset="0"/>
            </a:endParaRPr>
          </a:p>
          <a:p>
            <a:pPr rtl="0"/>
            <a:endParaRPr lang="es-MX" dirty="0"/>
          </a:p>
          <a:p>
            <a:pPr rtl="0"/>
            <a:endParaRPr lang="es-MX" dirty="0"/>
          </a:p>
          <a:p>
            <a:pPr rtl="0"/>
            <a:endParaRPr lang="es-MX" dirty="0"/>
          </a:p>
          <a:p>
            <a:pPr rtl="0"/>
            <a:endParaRPr lang="es-MX" dirty="0"/>
          </a:p>
          <a:p>
            <a:pPr rtl="0"/>
            <a:endParaRPr lang="es-MX" dirty="0"/>
          </a:p>
          <a:p>
            <a:pPr rtl="0"/>
            <a:endParaRPr lang="es-MX" dirty="0"/>
          </a:p>
        </p:txBody>
      </p:sp>
      <p:sp>
        <p:nvSpPr>
          <p:cNvPr id="7" name="Marcador de número de diapositiva 6">
            <a:extLst>
              <a:ext uri="{FF2B5EF4-FFF2-40B4-BE49-F238E27FC236}">
                <a16:creationId xmlns:a16="http://schemas.microsoft.com/office/drawing/2014/main" xmlns="" id="{C2AE0B35-19FF-4775-9AF8-8F3C834A183B}"/>
              </a:ext>
            </a:extLst>
          </p:cNvPr>
          <p:cNvSpPr>
            <a:spLocks noGrp="1"/>
          </p:cNvSpPr>
          <p:nvPr>
            <p:ph type="sldNum" sz="quarter" idx="12"/>
          </p:nvPr>
        </p:nvSpPr>
        <p:spPr/>
        <p:txBody>
          <a:bodyPr rtlCol="0"/>
          <a:lstStyle/>
          <a:p>
            <a:pPr rtl="0"/>
            <a:fld id="{4950F5D8-22E1-4015-8661-E5B1FD28C2DE}" type="slidenum">
              <a:rPr lang="es-MX" smtClean="0"/>
              <a:pPr/>
              <a:t>3</a:t>
            </a:fld>
            <a:endParaRPr lang="es-MX" dirty="0"/>
          </a:p>
        </p:txBody>
      </p:sp>
    </p:spTree>
    <p:extLst>
      <p:ext uri="{BB962C8B-B14F-4D97-AF65-F5344CB8AC3E}">
        <p14:creationId xmlns:p14="http://schemas.microsoft.com/office/powerpoint/2010/main" val="4036697427"/>
      </p:ext>
    </p:extLst>
  </p:cSld>
  <p:clrMapOvr>
    <a:masterClrMapping/>
  </p:clrMapOvr>
</p:sld>
</file>

<file path=ppt/theme/theme1.xml><?xml version="1.0" encoding="utf-8"?>
<a:theme xmlns:a="http://schemas.openxmlformats.org/drawingml/2006/main" name="Tema de Offic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_34309904_TF33968143" id="{5F9E7FA3-62B3-465E-BD23-AB6A6E23298B}" vid="{9BC3FD41-54D2-46F5-AF21-3FF2AAD429F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31B41D-C4DE-41D5-B883-BFE1CC1FFE9C}">
  <ds:schemaRefs>
    <ds:schemaRef ds:uri="http://schemas.microsoft.com/sharepoint/v3"/>
    <ds:schemaRef ds:uri="http://purl.org/dc/terms/"/>
    <ds:schemaRef ds:uri="http://schemas.openxmlformats.org/package/2006/metadata/core-properties"/>
    <ds:schemaRef ds:uri="6dc4bcd6-49db-4c07-9060-8acfc67cef9f"/>
    <ds:schemaRef ds:uri="http://schemas.microsoft.com/office/2006/documentManagement/types"/>
    <ds:schemaRef ds:uri="http://schemas.microsoft.com/office/infopath/2007/PartnerControls"/>
    <ds:schemaRef ds:uri="fb0879af-3eba-417a-a55a-ffe6dcd6ca77"/>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F66A90A-9146-4A69-9CBB-F93429A11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E645E5-0105-4597-A6C9-FF428BAEF1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{3D0FEEFC-BA9A-4F56-ACC1-9C543B9D2F90}tf33968143_win32</Template>
  <TotalTime>49</TotalTime>
  <Words>374</Words>
  <Application>Microsoft Office PowerPoint</Application>
  <PresentationFormat>Personalizado</PresentationFormat>
  <Paragraphs>24</Paragraphs>
  <Slides>3</Slides>
  <Notes>3</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Visión por computadora </vt:lpstr>
      <vt:lpstr>La visión por computadora es un campo de estudio que se ocupa de cómo las computadoras pueden adquirir, analizar y comprender imágenes y videos digitales, de manera similar a la forma en que los humanos lo hacen visualmente. Esta disciplina ha sido impulsada en gran medida por los avances en el aprendizaje automático y la inteligencia artificial (IA). </vt:lpstr>
      <vt:lpstr>Aplicaciones de la visión por computadora en la IA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Visión por computadora </dc:title>
  <dc:creator>Dolores Burgos Mosqueda</dc:creator>
  <cp:lastModifiedBy>Guadalupe Ursula Vargas Luna</cp:lastModifiedBy>
  <cp:revision>3</cp:revision>
  <dcterms:created xsi:type="dcterms:W3CDTF">2023-06-07T21:47:20Z</dcterms:created>
  <dcterms:modified xsi:type="dcterms:W3CDTF">2023-06-08T17:54:32Z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