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8"/>
  </p:notesMasterIdLst>
  <p:handoutMasterIdLst>
    <p:handoutMasterId r:id="rId9"/>
  </p:handoutMasterIdLst>
  <p:sldIdLst>
    <p:sldId id="256" r:id="rId2"/>
    <p:sldId id="258" r:id="rId3"/>
    <p:sldId id="262" r:id="rId4"/>
    <p:sldId id="263" r:id="rId5"/>
    <p:sldId id="259" r:id="rId6"/>
    <p:sldId id="260" r:id="rId7"/>
  </p:sldIdLst>
  <p:sldSz cx="12192000" cy="6858000"/>
  <p:notesSz cx="6858000" cy="9144000"/>
  <p:defaultTextStyle>
    <a:defPPr rtl="0">
      <a:defRPr lang="es-MX"/>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8" autoAdjust="0"/>
  </p:normalViewPr>
  <p:slideViewPr>
    <p:cSldViewPr snapToGrid="0">
      <p:cViewPr varScale="1">
        <p:scale>
          <a:sx n="80" d="100"/>
          <a:sy n="80" d="100"/>
        </p:scale>
        <p:origin x="-84" y="-72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0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5AA53B-3EEE-4DE4-BB81-9044890C2946}" type="doc">
      <dgm:prSet loTypeId="urn:microsoft.com/office/officeart/2008/layout/VerticalCurvedList" loCatId="list" qsTypeId="urn:microsoft.com/office/officeart/2005/8/quickstyle/simple4" qsCatId="simple" csTypeId="urn:microsoft.com/office/officeart/2005/8/colors/accent2_2" csCatId="accent2" phldr="1"/>
      <dgm:spPr/>
      <dgm:t>
        <a:bodyPr rtlCol="0"/>
        <a:lstStyle/>
        <a:p>
          <a:pPr rtl="0"/>
          <a:endParaRPr lang="en-US"/>
        </a:p>
      </dgm:t>
    </dgm:pt>
    <dgm:pt modelId="{6750AC01-D39D-4F3A-9DC8-2A211EE986A2}">
      <dgm:prSet phldrT="[Text]" custT="1"/>
      <dgm:spPr/>
      <dgm:t>
        <a:bodyPr rtlCol="0"/>
        <a:lstStyle/>
        <a:p>
          <a:pPr rtl="0">
            <a:lnSpc>
              <a:spcPct val="100000"/>
            </a:lnSpc>
          </a:pPr>
          <a:r>
            <a:rPr lang="es-MX" sz="1100" b="1" i="0" dirty="0">
              <a:solidFill>
                <a:srgbClr val="002060"/>
              </a:solidFill>
            </a:rPr>
            <a:t>Asistentes virtuales y </a:t>
          </a:r>
          <a:r>
            <a:rPr lang="es-MX" sz="1100" b="1" i="0" dirty="0" err="1">
              <a:solidFill>
                <a:srgbClr val="002060"/>
              </a:solidFill>
            </a:rPr>
            <a:t>chatbots</a:t>
          </a:r>
          <a:r>
            <a:rPr lang="es-MX" sz="1100" b="0" i="0" dirty="0">
              <a:solidFill>
                <a:srgbClr val="002060"/>
              </a:solidFill>
            </a:rPr>
            <a:t>: </a:t>
          </a:r>
          <a:r>
            <a:rPr lang="es-MX" sz="1100" b="0" i="0" dirty="0"/>
            <a:t>Los asistentes virtuales, como Siri o Alexa, utilizan técnicas de procesamiento del lenguaje natural y reconocimiento de voz para interactuar con los usuarios y realizar diversas tareas, como responder preguntas, proporcionar recomendaciones y realizar acciones específicas.</a:t>
          </a:r>
          <a:r>
            <a:rPr lang="es-MX" sz="1100" noProof="0" dirty="0"/>
            <a:t>	</a:t>
          </a:r>
        </a:p>
      </dgm:t>
    </dgm:pt>
    <dgm:pt modelId="{720680DC-AAA4-4434-A582-60EBCC5BA355}" type="parTrans" cxnId="{0B5DAE5F-BCDC-4BF7-A6E7-CF856886A64D}">
      <dgm:prSet/>
      <dgm:spPr/>
      <dgm:t>
        <a:bodyPr rtlCol="0"/>
        <a:lstStyle/>
        <a:p>
          <a:pPr rtl="0"/>
          <a:endParaRPr lang="es-MX" noProof="0" dirty="0"/>
        </a:p>
      </dgm:t>
    </dgm:pt>
    <dgm:pt modelId="{CA077D98-8478-47EA-B6A9-99ACE60C64D4}" type="sibTrans" cxnId="{0B5DAE5F-BCDC-4BF7-A6E7-CF856886A64D}">
      <dgm:prSet/>
      <dgm:spPr/>
      <dgm:t>
        <a:bodyPr rtlCol="0"/>
        <a:lstStyle/>
        <a:p>
          <a:pPr rtl="0"/>
          <a:endParaRPr lang="es-MX" noProof="0" dirty="0"/>
        </a:p>
      </dgm:t>
    </dgm:pt>
    <dgm:pt modelId="{0BEF68B8-1228-47BB-83B5-7B9CD1E3F84E}">
      <dgm:prSet phldrT="[Text]" custT="1"/>
      <dgm:spPr/>
      <dgm:t>
        <a:bodyPr/>
        <a:lstStyle/>
        <a:p>
          <a:pPr>
            <a:lnSpc>
              <a:spcPct val="100000"/>
            </a:lnSpc>
            <a:buFont typeface="+mj-lt"/>
            <a:buNone/>
          </a:pPr>
          <a:r>
            <a:rPr lang="es-MX" sz="1100" b="1" i="0" dirty="0">
              <a:solidFill>
                <a:srgbClr val="002060"/>
              </a:solidFill>
            </a:rPr>
            <a:t>Vehículos autónomos</a:t>
          </a:r>
          <a:r>
            <a:rPr lang="es-MX" sz="1100" b="0" i="0" dirty="0"/>
            <a:t>: La IA es clave en el desarrollo de vehículos autónomos, ya que permite a los automóviles interpretar el entorno, tomar decisiones en tiempo real y conducir de manera segura sin intervención humana.</a:t>
          </a:r>
          <a:endParaRPr lang="es-MX" sz="1100" noProof="0" dirty="0"/>
        </a:p>
      </dgm:t>
    </dgm:pt>
    <dgm:pt modelId="{ED3A4BC2-B75A-4952-A38B-A42B5995DF05}" type="parTrans" cxnId="{EDEF4F82-1237-4639-A0F7-385C1897CE66}">
      <dgm:prSet/>
      <dgm:spPr/>
      <dgm:t>
        <a:bodyPr rtlCol="0"/>
        <a:lstStyle/>
        <a:p>
          <a:pPr rtl="0"/>
          <a:endParaRPr lang="es-MX" noProof="0" dirty="0"/>
        </a:p>
      </dgm:t>
    </dgm:pt>
    <dgm:pt modelId="{FD949706-EDCC-4ADC-8EDF-8EDA49C92325}" type="sibTrans" cxnId="{EDEF4F82-1237-4639-A0F7-385C1897CE66}">
      <dgm:prSet/>
      <dgm:spPr/>
      <dgm:t>
        <a:bodyPr rtlCol="0"/>
        <a:lstStyle/>
        <a:p>
          <a:pPr rtl="0"/>
          <a:endParaRPr lang="es-MX" noProof="0" dirty="0"/>
        </a:p>
      </dgm:t>
    </dgm:pt>
    <dgm:pt modelId="{5605D28D-2CE6-4513-8566-952984E21E14}">
      <dgm:prSet phldrT="[Text]" custT="1"/>
      <dgm:spPr/>
      <dgm:t>
        <a:bodyPr/>
        <a:lstStyle/>
        <a:p>
          <a:pPr>
            <a:lnSpc>
              <a:spcPct val="100000"/>
            </a:lnSpc>
            <a:buFont typeface="+mj-lt"/>
            <a:buNone/>
          </a:pPr>
          <a:r>
            <a:rPr lang="es-MX" sz="1100" b="1" i="0" dirty="0">
              <a:solidFill>
                <a:srgbClr val="002060"/>
              </a:solidFill>
            </a:rPr>
            <a:t>Medicina y diagnóstico</a:t>
          </a:r>
          <a:r>
            <a:rPr lang="es-MX" sz="1100" b="0" i="0" dirty="0">
              <a:solidFill>
                <a:srgbClr val="002060"/>
              </a:solidFill>
            </a:rPr>
            <a:t>: </a:t>
          </a:r>
          <a:r>
            <a:rPr lang="es-MX" sz="1100" b="0" i="0" dirty="0"/>
            <a:t>La IA se utiliza en aplicaciones médicas para ayudar en el diagnóstico de enfermedades, interpretar imágenes médicas como radiografías o resonancias magnéticas, y recomendar tratamientos personalizados basados en datos clínicos y genéticos.</a:t>
          </a:r>
          <a:endParaRPr lang="es-MX" sz="1100" noProof="0" dirty="0"/>
        </a:p>
      </dgm:t>
    </dgm:pt>
    <dgm:pt modelId="{EB15AB98-362B-4E70-A3DA-995FC3E8BA79}" type="parTrans" cxnId="{FAF3F884-F0CF-440F-8CB1-B7648AB1B138}">
      <dgm:prSet/>
      <dgm:spPr/>
      <dgm:t>
        <a:bodyPr rtlCol="0"/>
        <a:lstStyle/>
        <a:p>
          <a:pPr rtl="0"/>
          <a:endParaRPr lang="es-MX" noProof="0" dirty="0"/>
        </a:p>
      </dgm:t>
    </dgm:pt>
    <dgm:pt modelId="{823D1971-2C4D-4EC5-A874-2F463DE37109}" type="sibTrans" cxnId="{FAF3F884-F0CF-440F-8CB1-B7648AB1B138}">
      <dgm:prSet/>
      <dgm:spPr/>
      <dgm:t>
        <a:bodyPr rtlCol="0"/>
        <a:lstStyle/>
        <a:p>
          <a:pPr rtl="0"/>
          <a:endParaRPr lang="es-MX" noProof="0" dirty="0"/>
        </a:p>
      </dgm:t>
    </dgm:pt>
    <dgm:pt modelId="{E5CEF0DC-09B1-48B7-9470-340543446537}">
      <dgm:prSet/>
      <dgm:spPr/>
      <dgm:t>
        <a:bodyPr/>
        <a:lstStyle/>
        <a:p>
          <a:pPr>
            <a:buFont typeface="+mj-lt"/>
            <a:buNone/>
          </a:pPr>
          <a:r>
            <a:rPr lang="es-MX" b="1" i="0" dirty="0">
              <a:solidFill>
                <a:srgbClr val="002060"/>
              </a:solidFill>
            </a:rPr>
            <a:t>Finanzas y comercio</a:t>
          </a:r>
          <a:r>
            <a:rPr lang="es-MX" b="0" i="0" dirty="0"/>
            <a:t>: La IA se utiliza en el análisis de datos financieros, la detección de fraudes, el trading algorítmico y la personalización de recomendaciones en el comercio electrónico.</a:t>
          </a:r>
        </a:p>
      </dgm:t>
    </dgm:pt>
    <dgm:pt modelId="{DFEEFF77-57C1-4B18-959E-3A87BDFFF32E}" type="parTrans" cxnId="{3F11AD11-3ABE-49B8-A65F-27A2D50E30C1}">
      <dgm:prSet/>
      <dgm:spPr/>
      <dgm:t>
        <a:bodyPr/>
        <a:lstStyle/>
        <a:p>
          <a:endParaRPr lang="es-MX"/>
        </a:p>
      </dgm:t>
    </dgm:pt>
    <dgm:pt modelId="{B8E39BA6-E4B7-4663-8A26-CB68498C182D}" type="sibTrans" cxnId="{3F11AD11-3ABE-49B8-A65F-27A2D50E30C1}">
      <dgm:prSet/>
      <dgm:spPr/>
      <dgm:t>
        <a:bodyPr/>
        <a:lstStyle/>
        <a:p>
          <a:endParaRPr lang="es-MX"/>
        </a:p>
      </dgm:t>
    </dgm:pt>
    <dgm:pt modelId="{3A0600E0-AA6D-470E-8E51-650C64AD3686}">
      <dgm:prSet/>
      <dgm:spPr/>
      <dgm:t>
        <a:bodyPr/>
        <a:lstStyle/>
        <a:p>
          <a:r>
            <a:rPr lang="es-MX" b="1" i="0" dirty="0">
              <a:solidFill>
                <a:schemeClr val="accent1"/>
              </a:solidFill>
            </a:rPr>
            <a:t>Robótica</a:t>
          </a:r>
          <a:r>
            <a:rPr lang="es-MX" b="0" i="0" dirty="0"/>
            <a:t>: La IA juega un papel importante en la robótica, permitiendo a los robots realizar tareas complejas, adaptarse a entornos cambiantes y colaborar de forma segura con los seres humanos en entornos industriales y domésticos.</a:t>
          </a:r>
        </a:p>
      </dgm:t>
    </dgm:pt>
    <dgm:pt modelId="{3A386077-B071-414E-9DA9-9EE2464123E6}" type="parTrans" cxnId="{1404A13C-FC17-45B1-827B-73C132BCC7DA}">
      <dgm:prSet/>
      <dgm:spPr/>
      <dgm:t>
        <a:bodyPr/>
        <a:lstStyle/>
        <a:p>
          <a:endParaRPr lang="es-MX"/>
        </a:p>
      </dgm:t>
    </dgm:pt>
    <dgm:pt modelId="{5A8CCD7A-B4BA-4046-876A-F2CF7FADDB20}" type="sibTrans" cxnId="{1404A13C-FC17-45B1-827B-73C132BCC7DA}">
      <dgm:prSet/>
      <dgm:spPr/>
      <dgm:t>
        <a:bodyPr/>
        <a:lstStyle/>
        <a:p>
          <a:endParaRPr lang="es-MX"/>
        </a:p>
      </dgm:t>
    </dgm:pt>
    <dgm:pt modelId="{57806726-6E60-4ACC-9C1C-7DF9CC365A10}" type="pres">
      <dgm:prSet presAssocID="{7E5AA53B-3EEE-4DE4-BB81-9044890C2946}" presName="Name0" presStyleCnt="0">
        <dgm:presLayoutVars>
          <dgm:chMax val="7"/>
          <dgm:chPref val="7"/>
          <dgm:dir/>
        </dgm:presLayoutVars>
      </dgm:prSet>
      <dgm:spPr/>
      <dgm:t>
        <a:bodyPr/>
        <a:lstStyle/>
        <a:p>
          <a:endParaRPr lang="es-MX"/>
        </a:p>
      </dgm:t>
    </dgm:pt>
    <dgm:pt modelId="{90561C55-3C6E-4D53-85E1-2C50BCDDA392}" type="pres">
      <dgm:prSet presAssocID="{7E5AA53B-3EEE-4DE4-BB81-9044890C2946}" presName="Name1" presStyleCnt="0"/>
      <dgm:spPr/>
    </dgm:pt>
    <dgm:pt modelId="{B6CD42EC-5AD4-4004-AE5B-47EDA668DAA8}" type="pres">
      <dgm:prSet presAssocID="{7E5AA53B-3EEE-4DE4-BB81-9044890C2946}" presName="cycle" presStyleCnt="0"/>
      <dgm:spPr/>
    </dgm:pt>
    <dgm:pt modelId="{963B8EE3-40CC-4A0A-B420-D0BF920973CE}" type="pres">
      <dgm:prSet presAssocID="{7E5AA53B-3EEE-4DE4-BB81-9044890C2946}" presName="srcNode" presStyleLbl="node1" presStyleIdx="0" presStyleCnt="5"/>
      <dgm:spPr/>
    </dgm:pt>
    <dgm:pt modelId="{D79B43FC-100B-4A0D-A4D5-0D2D04B99064}" type="pres">
      <dgm:prSet presAssocID="{7E5AA53B-3EEE-4DE4-BB81-9044890C2946}" presName="conn" presStyleLbl="parChTrans1D2" presStyleIdx="0" presStyleCnt="1"/>
      <dgm:spPr/>
      <dgm:t>
        <a:bodyPr/>
        <a:lstStyle/>
        <a:p>
          <a:endParaRPr lang="es-MX"/>
        </a:p>
      </dgm:t>
    </dgm:pt>
    <dgm:pt modelId="{3CAD8DA1-8D53-445C-ACE8-D8449E4F0F55}" type="pres">
      <dgm:prSet presAssocID="{7E5AA53B-3EEE-4DE4-BB81-9044890C2946}" presName="extraNode" presStyleLbl="node1" presStyleIdx="0" presStyleCnt="5"/>
      <dgm:spPr/>
    </dgm:pt>
    <dgm:pt modelId="{429CABD1-4116-474B-81BF-735E2CA9DD00}" type="pres">
      <dgm:prSet presAssocID="{7E5AA53B-3EEE-4DE4-BB81-9044890C2946}" presName="dstNode" presStyleLbl="node1" presStyleIdx="0" presStyleCnt="5"/>
      <dgm:spPr/>
    </dgm:pt>
    <dgm:pt modelId="{58319267-C71E-43C9-94E1-827D0616C7A7}" type="pres">
      <dgm:prSet presAssocID="{6750AC01-D39D-4F3A-9DC8-2A211EE986A2}" presName="text_1" presStyleLbl="node1" presStyleIdx="0" presStyleCnt="5" custScaleY="131644">
        <dgm:presLayoutVars>
          <dgm:bulletEnabled val="1"/>
        </dgm:presLayoutVars>
      </dgm:prSet>
      <dgm:spPr/>
      <dgm:t>
        <a:bodyPr/>
        <a:lstStyle/>
        <a:p>
          <a:endParaRPr lang="es-MX"/>
        </a:p>
      </dgm:t>
    </dgm:pt>
    <dgm:pt modelId="{79F9B8A9-2412-4B74-84A9-69422DB81CDC}" type="pres">
      <dgm:prSet presAssocID="{6750AC01-D39D-4F3A-9DC8-2A211EE986A2}" presName="accent_1" presStyleCnt="0"/>
      <dgm:spPr/>
    </dgm:pt>
    <dgm:pt modelId="{07CB3071-D555-47DA-A36A-69EB91531FD8}" type="pres">
      <dgm:prSet presAssocID="{6750AC01-D39D-4F3A-9DC8-2A211EE986A2}" presName="accentRepeatNode" presStyleLbl="solidFgAcc1" presStyleIdx="0" presStyleCnt="5" custFlipVert="1" custFlipHor="1" custScaleX="28990" custScaleY="38291" custLinFactX="15127" custLinFactY="200000" custLinFactNeighborX="100000" custLinFactNeighborY="281243"/>
      <dgm:spPr>
        <a:ln>
          <a:solidFill>
            <a:srgbClr val="FFFF00"/>
          </a:solidFill>
        </a:ln>
      </dgm:spPr>
      <dgm:t>
        <a:bodyPr/>
        <a:lstStyle/>
        <a:p>
          <a:endParaRPr lang="es-MX"/>
        </a:p>
      </dgm:t>
    </dgm:pt>
    <dgm:pt modelId="{95DE6538-27BD-44AF-A1A8-CA8F6B10FDD2}" type="pres">
      <dgm:prSet presAssocID="{0BEF68B8-1228-47BB-83B5-7B9CD1E3F84E}" presName="text_2" presStyleLbl="node1" presStyleIdx="1" presStyleCnt="5" custScaleY="118964" custLinFactNeighborX="138" custLinFactNeighborY="-4590">
        <dgm:presLayoutVars>
          <dgm:bulletEnabled val="1"/>
        </dgm:presLayoutVars>
      </dgm:prSet>
      <dgm:spPr/>
      <dgm:t>
        <a:bodyPr/>
        <a:lstStyle/>
        <a:p>
          <a:endParaRPr lang="es-MX"/>
        </a:p>
      </dgm:t>
    </dgm:pt>
    <dgm:pt modelId="{312BDEE8-85BD-4F02-B35B-2CC8E701C98B}" type="pres">
      <dgm:prSet presAssocID="{0BEF68B8-1228-47BB-83B5-7B9CD1E3F84E}" presName="accent_2" presStyleCnt="0"/>
      <dgm:spPr/>
    </dgm:pt>
    <dgm:pt modelId="{3F8116AC-FAC3-4E95-9865-93CCFEB191B9}" type="pres">
      <dgm:prSet presAssocID="{0BEF68B8-1228-47BB-83B5-7B9CD1E3F84E}" presName="accentRepeatNode" presStyleLbl="solidFgAcc1" presStyleIdx="1" presStyleCnt="5" custScaleX="98702" custScaleY="98702" custLinFactNeighborX="-13268" custLinFactNeighborY="-4031"/>
      <dgm:spPr>
        <a:blipFill rotWithShape="0">
          <a:blip xmlns:r="http://schemas.openxmlformats.org/officeDocument/2006/relationships" r:embed="rId1"/>
          <a:stretch>
            <a:fillRect/>
          </a:stretch>
        </a:blipFill>
        <a:ln>
          <a:solidFill>
            <a:srgbClr val="FFFF00"/>
          </a:solidFill>
        </a:ln>
      </dgm:spPr>
      <dgm:t>
        <a:bodyPr/>
        <a:lstStyle/>
        <a:p>
          <a:endParaRPr lang="es-MX"/>
        </a:p>
      </dgm:t>
    </dgm:pt>
    <dgm:pt modelId="{E131CE4A-9776-44F4-BC03-867682E21374}" type="pres">
      <dgm:prSet presAssocID="{5605D28D-2CE6-4513-8566-952984E21E14}" presName="text_3" presStyleLbl="node1" presStyleIdx="2" presStyleCnt="5" custScaleY="140718" custLinFactNeighborY="-1760">
        <dgm:presLayoutVars>
          <dgm:bulletEnabled val="1"/>
        </dgm:presLayoutVars>
      </dgm:prSet>
      <dgm:spPr/>
      <dgm:t>
        <a:bodyPr/>
        <a:lstStyle/>
        <a:p>
          <a:endParaRPr lang="es-MX"/>
        </a:p>
      </dgm:t>
    </dgm:pt>
    <dgm:pt modelId="{AC9A216A-8375-48F9-A4E6-8E0B64C0209B}" type="pres">
      <dgm:prSet presAssocID="{5605D28D-2CE6-4513-8566-952984E21E14}" presName="accent_3" presStyleCnt="0"/>
      <dgm:spPr/>
    </dgm:pt>
    <dgm:pt modelId="{A965097E-32F1-4AB8-8C4E-2814A7596B2F}" type="pres">
      <dgm:prSet presAssocID="{5605D28D-2CE6-4513-8566-952984E21E14}" presName="accentRepeatNode" presStyleLbl="solidFgAcc1" presStyleIdx="2" presStyleCnt="5" custLinFactNeighborX="-14080" custLinFactNeighborY="-2816"/>
      <dgm:spPr>
        <a:blipFill rotWithShape="0">
          <a:blip xmlns:r="http://schemas.openxmlformats.org/officeDocument/2006/relationships" r:embed="rId2"/>
          <a:stretch>
            <a:fillRect/>
          </a:stretch>
        </a:blipFill>
        <a:ln>
          <a:solidFill>
            <a:srgbClr val="FFFF00"/>
          </a:solidFill>
        </a:ln>
      </dgm:spPr>
      <dgm:t>
        <a:bodyPr/>
        <a:lstStyle/>
        <a:p>
          <a:endParaRPr lang="es-MX"/>
        </a:p>
      </dgm:t>
    </dgm:pt>
    <dgm:pt modelId="{CACC1077-C9E2-4BD5-A3D0-BAA1428E7357}" type="pres">
      <dgm:prSet presAssocID="{3A0600E0-AA6D-470E-8E51-650C64AD3686}" presName="text_4" presStyleLbl="node1" presStyleIdx="3" presStyleCnt="5" custScaleY="118858">
        <dgm:presLayoutVars>
          <dgm:bulletEnabled val="1"/>
        </dgm:presLayoutVars>
      </dgm:prSet>
      <dgm:spPr/>
      <dgm:t>
        <a:bodyPr/>
        <a:lstStyle/>
        <a:p>
          <a:endParaRPr lang="es-MX"/>
        </a:p>
      </dgm:t>
    </dgm:pt>
    <dgm:pt modelId="{F713223A-64E9-4E02-B222-6BEB85ACC8C7}" type="pres">
      <dgm:prSet presAssocID="{3A0600E0-AA6D-470E-8E51-650C64AD3686}" presName="accent_4" presStyleCnt="0"/>
      <dgm:spPr/>
    </dgm:pt>
    <dgm:pt modelId="{2899EEB3-B4CC-42C5-A2ED-920DF45E64A6}" type="pres">
      <dgm:prSet presAssocID="{3A0600E0-AA6D-470E-8E51-650C64AD3686}" presName="accentRepeatNode" presStyleLbl="solidFgAcc1" presStyleIdx="3" presStyleCnt="5" custLinFactNeighborX="-17343" custLinFactNeighborY="2815"/>
      <dgm:spPr>
        <a:blipFill rotWithShape="0">
          <a:blip xmlns:r="http://schemas.openxmlformats.org/officeDocument/2006/relationships" r:embed="rId3"/>
          <a:stretch>
            <a:fillRect/>
          </a:stretch>
        </a:blipFill>
        <a:ln>
          <a:solidFill>
            <a:srgbClr val="FFFF00"/>
          </a:solidFill>
        </a:ln>
      </dgm:spPr>
      <dgm:t>
        <a:bodyPr/>
        <a:lstStyle/>
        <a:p>
          <a:endParaRPr lang="es-MX"/>
        </a:p>
      </dgm:t>
    </dgm:pt>
    <dgm:pt modelId="{F2923216-33A1-42E0-8C99-DB1CEEC4BBD3}" type="pres">
      <dgm:prSet presAssocID="{E5CEF0DC-09B1-48B7-9470-340543446537}" presName="text_5" presStyleLbl="node1" presStyleIdx="4" presStyleCnt="5" custScaleX="89726" custScaleY="119092" custLinFactNeighborX="5002" custLinFactNeighborY="-3100">
        <dgm:presLayoutVars>
          <dgm:bulletEnabled val="1"/>
        </dgm:presLayoutVars>
      </dgm:prSet>
      <dgm:spPr/>
      <dgm:t>
        <a:bodyPr/>
        <a:lstStyle/>
        <a:p>
          <a:endParaRPr lang="es-MX"/>
        </a:p>
      </dgm:t>
    </dgm:pt>
    <dgm:pt modelId="{160E4102-EEBF-463F-8657-B58DE08DD18E}" type="pres">
      <dgm:prSet presAssocID="{E5CEF0DC-09B1-48B7-9470-340543446537}" presName="accent_5" presStyleCnt="0"/>
      <dgm:spPr/>
    </dgm:pt>
    <dgm:pt modelId="{93F92995-8F7C-4E73-86A2-5B9FFE8D80BE}" type="pres">
      <dgm:prSet presAssocID="{E5CEF0DC-09B1-48B7-9470-340543446537}" presName="accentRepeatNode" presStyleLbl="solidFgAcc1" presStyleIdx="4" presStyleCnt="5" custLinFactY="-200000" custLinFactNeighborX="-5133" custLinFactNeighborY="-284480"/>
      <dgm:spPr>
        <a:blipFill rotWithShape="0">
          <a:blip xmlns:r="http://schemas.openxmlformats.org/officeDocument/2006/relationships" r:embed="rId2"/>
          <a:stretch>
            <a:fillRect/>
          </a:stretch>
        </a:blipFill>
        <a:ln>
          <a:solidFill>
            <a:srgbClr val="FFFF00"/>
          </a:solidFill>
        </a:ln>
      </dgm:spPr>
      <dgm:t>
        <a:bodyPr/>
        <a:lstStyle/>
        <a:p>
          <a:endParaRPr lang="es-MX"/>
        </a:p>
      </dgm:t>
    </dgm:pt>
  </dgm:ptLst>
  <dgm:cxnLst>
    <dgm:cxn modelId="{29DA474E-5DFA-4C66-882F-319C49ABBB19}" type="presOf" srcId="{6750AC01-D39D-4F3A-9DC8-2A211EE986A2}" destId="{58319267-C71E-43C9-94E1-827D0616C7A7}" srcOrd="0" destOrd="0" presId="urn:microsoft.com/office/officeart/2008/layout/VerticalCurvedList"/>
    <dgm:cxn modelId="{3F11AD11-3ABE-49B8-A65F-27A2D50E30C1}" srcId="{7E5AA53B-3EEE-4DE4-BB81-9044890C2946}" destId="{E5CEF0DC-09B1-48B7-9470-340543446537}" srcOrd="4" destOrd="0" parTransId="{DFEEFF77-57C1-4B18-959E-3A87BDFFF32E}" sibTransId="{B8E39BA6-E4B7-4663-8A26-CB68498C182D}"/>
    <dgm:cxn modelId="{8967EBAF-D686-4E70-8EAD-47D41A5CCF94}" type="presOf" srcId="{3A0600E0-AA6D-470E-8E51-650C64AD3686}" destId="{CACC1077-C9E2-4BD5-A3D0-BAA1428E7357}" srcOrd="0" destOrd="0" presId="urn:microsoft.com/office/officeart/2008/layout/VerticalCurvedList"/>
    <dgm:cxn modelId="{7084AA77-BACB-46CB-AE4A-77B62D3ED1AF}" type="presOf" srcId="{5605D28D-2CE6-4513-8566-952984E21E14}" destId="{E131CE4A-9776-44F4-BC03-867682E21374}" srcOrd="0" destOrd="0" presId="urn:microsoft.com/office/officeart/2008/layout/VerticalCurvedList"/>
    <dgm:cxn modelId="{4A378892-5CCC-4F0D-8A38-4BEAECF30F24}" type="presOf" srcId="{0BEF68B8-1228-47BB-83B5-7B9CD1E3F84E}" destId="{95DE6538-27BD-44AF-A1A8-CA8F6B10FDD2}" srcOrd="0" destOrd="0" presId="urn:microsoft.com/office/officeart/2008/layout/VerticalCurvedList"/>
    <dgm:cxn modelId="{EDEF4F82-1237-4639-A0F7-385C1897CE66}" srcId="{7E5AA53B-3EEE-4DE4-BB81-9044890C2946}" destId="{0BEF68B8-1228-47BB-83B5-7B9CD1E3F84E}" srcOrd="1" destOrd="0" parTransId="{ED3A4BC2-B75A-4952-A38B-A42B5995DF05}" sibTransId="{FD949706-EDCC-4ADC-8EDF-8EDA49C92325}"/>
    <dgm:cxn modelId="{A11E3B12-1828-45A7-86C3-BB85832DF84D}" type="presOf" srcId="{CA077D98-8478-47EA-B6A9-99ACE60C64D4}" destId="{D79B43FC-100B-4A0D-A4D5-0D2D04B99064}" srcOrd="0" destOrd="0" presId="urn:microsoft.com/office/officeart/2008/layout/VerticalCurvedList"/>
    <dgm:cxn modelId="{4F65CC8F-B5A8-40BE-A32B-05862B543D6A}" type="presOf" srcId="{7E5AA53B-3EEE-4DE4-BB81-9044890C2946}" destId="{57806726-6E60-4ACC-9C1C-7DF9CC365A10}" srcOrd="0" destOrd="0" presId="urn:microsoft.com/office/officeart/2008/layout/VerticalCurvedList"/>
    <dgm:cxn modelId="{1404A13C-FC17-45B1-827B-73C132BCC7DA}" srcId="{7E5AA53B-3EEE-4DE4-BB81-9044890C2946}" destId="{3A0600E0-AA6D-470E-8E51-650C64AD3686}" srcOrd="3" destOrd="0" parTransId="{3A386077-B071-414E-9DA9-9EE2464123E6}" sibTransId="{5A8CCD7A-B4BA-4046-876A-F2CF7FADDB20}"/>
    <dgm:cxn modelId="{FAF3F884-F0CF-440F-8CB1-B7648AB1B138}" srcId="{7E5AA53B-3EEE-4DE4-BB81-9044890C2946}" destId="{5605D28D-2CE6-4513-8566-952984E21E14}" srcOrd="2" destOrd="0" parTransId="{EB15AB98-362B-4E70-A3DA-995FC3E8BA79}" sibTransId="{823D1971-2C4D-4EC5-A874-2F463DE37109}"/>
    <dgm:cxn modelId="{0B5DAE5F-BCDC-4BF7-A6E7-CF856886A64D}" srcId="{7E5AA53B-3EEE-4DE4-BB81-9044890C2946}" destId="{6750AC01-D39D-4F3A-9DC8-2A211EE986A2}" srcOrd="0" destOrd="0" parTransId="{720680DC-AAA4-4434-A582-60EBCC5BA355}" sibTransId="{CA077D98-8478-47EA-B6A9-99ACE60C64D4}"/>
    <dgm:cxn modelId="{DCC2F402-DA5F-4F3C-BE5A-070A430749F1}" type="presOf" srcId="{E5CEF0DC-09B1-48B7-9470-340543446537}" destId="{F2923216-33A1-42E0-8C99-DB1CEEC4BBD3}" srcOrd="0" destOrd="0" presId="urn:microsoft.com/office/officeart/2008/layout/VerticalCurvedList"/>
    <dgm:cxn modelId="{4E25B52E-70EF-4A0F-B410-0B49263AF380}" type="presParOf" srcId="{57806726-6E60-4ACC-9C1C-7DF9CC365A10}" destId="{90561C55-3C6E-4D53-85E1-2C50BCDDA392}" srcOrd="0" destOrd="0" presId="urn:microsoft.com/office/officeart/2008/layout/VerticalCurvedList"/>
    <dgm:cxn modelId="{2B3DD9E4-EC9C-4B92-B380-F89BF82E7CF3}" type="presParOf" srcId="{90561C55-3C6E-4D53-85E1-2C50BCDDA392}" destId="{B6CD42EC-5AD4-4004-AE5B-47EDA668DAA8}" srcOrd="0" destOrd="0" presId="urn:microsoft.com/office/officeart/2008/layout/VerticalCurvedList"/>
    <dgm:cxn modelId="{EA357085-80A4-4D1D-9BD2-56B1E9A721FB}" type="presParOf" srcId="{B6CD42EC-5AD4-4004-AE5B-47EDA668DAA8}" destId="{963B8EE3-40CC-4A0A-B420-D0BF920973CE}" srcOrd="0" destOrd="0" presId="urn:microsoft.com/office/officeart/2008/layout/VerticalCurvedList"/>
    <dgm:cxn modelId="{F175C6D0-411C-40FD-A19B-860D49F42061}" type="presParOf" srcId="{B6CD42EC-5AD4-4004-AE5B-47EDA668DAA8}" destId="{D79B43FC-100B-4A0D-A4D5-0D2D04B99064}" srcOrd="1" destOrd="0" presId="urn:microsoft.com/office/officeart/2008/layout/VerticalCurvedList"/>
    <dgm:cxn modelId="{794BB944-68C0-47A5-9792-652802EB36AC}" type="presParOf" srcId="{B6CD42EC-5AD4-4004-AE5B-47EDA668DAA8}" destId="{3CAD8DA1-8D53-445C-ACE8-D8449E4F0F55}" srcOrd="2" destOrd="0" presId="urn:microsoft.com/office/officeart/2008/layout/VerticalCurvedList"/>
    <dgm:cxn modelId="{B8CC75C4-3D1A-49E7-80D2-915668C1368C}" type="presParOf" srcId="{B6CD42EC-5AD4-4004-AE5B-47EDA668DAA8}" destId="{429CABD1-4116-474B-81BF-735E2CA9DD00}" srcOrd="3" destOrd="0" presId="urn:microsoft.com/office/officeart/2008/layout/VerticalCurvedList"/>
    <dgm:cxn modelId="{28110BB8-F33F-498C-9A75-98364B05EFA5}" type="presParOf" srcId="{90561C55-3C6E-4D53-85E1-2C50BCDDA392}" destId="{58319267-C71E-43C9-94E1-827D0616C7A7}" srcOrd="1" destOrd="0" presId="urn:microsoft.com/office/officeart/2008/layout/VerticalCurvedList"/>
    <dgm:cxn modelId="{3866F6C9-5521-48F2-B6C3-40C9896E1605}" type="presParOf" srcId="{90561C55-3C6E-4D53-85E1-2C50BCDDA392}" destId="{79F9B8A9-2412-4B74-84A9-69422DB81CDC}" srcOrd="2" destOrd="0" presId="urn:microsoft.com/office/officeart/2008/layout/VerticalCurvedList"/>
    <dgm:cxn modelId="{D2205A4F-BB7A-4399-BC2F-78E18EC6EAFE}" type="presParOf" srcId="{79F9B8A9-2412-4B74-84A9-69422DB81CDC}" destId="{07CB3071-D555-47DA-A36A-69EB91531FD8}" srcOrd="0" destOrd="0" presId="urn:microsoft.com/office/officeart/2008/layout/VerticalCurvedList"/>
    <dgm:cxn modelId="{602753E6-8A03-492B-861A-6B9532B5AA28}" type="presParOf" srcId="{90561C55-3C6E-4D53-85E1-2C50BCDDA392}" destId="{95DE6538-27BD-44AF-A1A8-CA8F6B10FDD2}" srcOrd="3" destOrd="0" presId="urn:microsoft.com/office/officeart/2008/layout/VerticalCurvedList"/>
    <dgm:cxn modelId="{AEC540A3-E86A-4075-8BE4-263F4AFF4EA1}" type="presParOf" srcId="{90561C55-3C6E-4D53-85E1-2C50BCDDA392}" destId="{312BDEE8-85BD-4F02-B35B-2CC8E701C98B}" srcOrd="4" destOrd="0" presId="urn:microsoft.com/office/officeart/2008/layout/VerticalCurvedList"/>
    <dgm:cxn modelId="{CD5D1014-B7CB-4B47-9A02-5FBF90928A73}" type="presParOf" srcId="{312BDEE8-85BD-4F02-B35B-2CC8E701C98B}" destId="{3F8116AC-FAC3-4E95-9865-93CCFEB191B9}" srcOrd="0" destOrd="0" presId="urn:microsoft.com/office/officeart/2008/layout/VerticalCurvedList"/>
    <dgm:cxn modelId="{987EB7C0-CA3E-4874-85E0-01E9060A2D35}" type="presParOf" srcId="{90561C55-3C6E-4D53-85E1-2C50BCDDA392}" destId="{E131CE4A-9776-44F4-BC03-867682E21374}" srcOrd="5" destOrd="0" presId="urn:microsoft.com/office/officeart/2008/layout/VerticalCurvedList"/>
    <dgm:cxn modelId="{91E55363-8DCA-455E-A203-06A9410994CB}" type="presParOf" srcId="{90561C55-3C6E-4D53-85E1-2C50BCDDA392}" destId="{AC9A216A-8375-48F9-A4E6-8E0B64C0209B}" srcOrd="6" destOrd="0" presId="urn:microsoft.com/office/officeart/2008/layout/VerticalCurvedList"/>
    <dgm:cxn modelId="{D866D586-1293-4049-B6E3-B467C1D5ED64}" type="presParOf" srcId="{AC9A216A-8375-48F9-A4E6-8E0B64C0209B}" destId="{A965097E-32F1-4AB8-8C4E-2814A7596B2F}" srcOrd="0" destOrd="0" presId="urn:microsoft.com/office/officeart/2008/layout/VerticalCurvedList"/>
    <dgm:cxn modelId="{707DD76D-5278-445D-BB23-770A90B84E52}" type="presParOf" srcId="{90561C55-3C6E-4D53-85E1-2C50BCDDA392}" destId="{CACC1077-C9E2-4BD5-A3D0-BAA1428E7357}" srcOrd="7" destOrd="0" presId="urn:microsoft.com/office/officeart/2008/layout/VerticalCurvedList"/>
    <dgm:cxn modelId="{6690B8AC-68A1-4589-9DA6-11132303D7D7}" type="presParOf" srcId="{90561C55-3C6E-4D53-85E1-2C50BCDDA392}" destId="{F713223A-64E9-4E02-B222-6BEB85ACC8C7}" srcOrd="8" destOrd="0" presId="urn:microsoft.com/office/officeart/2008/layout/VerticalCurvedList"/>
    <dgm:cxn modelId="{610977EF-D752-424A-AE21-DEB13D399A57}" type="presParOf" srcId="{F713223A-64E9-4E02-B222-6BEB85ACC8C7}" destId="{2899EEB3-B4CC-42C5-A2ED-920DF45E64A6}" srcOrd="0" destOrd="0" presId="urn:microsoft.com/office/officeart/2008/layout/VerticalCurvedList"/>
    <dgm:cxn modelId="{4B7143AC-E947-4276-B5B3-8338043EB3E3}" type="presParOf" srcId="{90561C55-3C6E-4D53-85E1-2C50BCDDA392}" destId="{F2923216-33A1-42E0-8C99-DB1CEEC4BBD3}" srcOrd="9" destOrd="0" presId="urn:microsoft.com/office/officeart/2008/layout/VerticalCurvedList"/>
    <dgm:cxn modelId="{61A8A316-BED4-47F6-914F-82DB95C563E9}" type="presParOf" srcId="{90561C55-3C6E-4D53-85E1-2C50BCDDA392}" destId="{160E4102-EEBF-463F-8657-B58DE08DD18E}" srcOrd="10" destOrd="0" presId="urn:microsoft.com/office/officeart/2008/layout/VerticalCurvedList"/>
    <dgm:cxn modelId="{71A88FA4-2DA8-47FF-AFF7-4D13FA4649F6}" type="presParOf" srcId="{160E4102-EEBF-463F-8657-B58DE08DD18E}" destId="{93F92995-8F7C-4E73-86A2-5B9FFE8D80BE}"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9B43FC-100B-4A0D-A4D5-0D2D04B99064}">
      <dsp:nvSpPr>
        <dsp:cNvPr id="0" name=""/>
        <dsp:cNvSpPr/>
      </dsp:nvSpPr>
      <dsp:spPr>
        <a:xfrm>
          <a:off x="-4893833" y="-749939"/>
          <a:ext cx="5828598" cy="5828598"/>
        </a:xfrm>
        <a:prstGeom prst="blockArc">
          <a:avLst>
            <a:gd name="adj1" fmla="val 18900000"/>
            <a:gd name="adj2" fmla="val 2700000"/>
            <a:gd name="adj3" fmla="val 371"/>
          </a:avLst>
        </a:prstGeom>
        <a:noFill/>
        <a:ln w="12700" cap="rnd"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319267-C71E-43C9-94E1-827D0616C7A7}">
      <dsp:nvSpPr>
        <dsp:cNvPr id="0" name=""/>
        <dsp:cNvSpPr/>
      </dsp:nvSpPr>
      <dsp:spPr>
        <a:xfrm>
          <a:off x="408999" y="184819"/>
          <a:ext cx="6385880" cy="712540"/>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7940" rIns="27940" bIns="27940" numCol="1" spcCol="1270" rtlCol="0" anchor="ctr" anchorCtr="0">
          <a:noAutofit/>
        </a:bodyPr>
        <a:lstStyle/>
        <a:p>
          <a:pPr lvl="0" algn="l" defTabSz="488950" rtl="0">
            <a:lnSpc>
              <a:spcPct val="100000"/>
            </a:lnSpc>
            <a:spcBef>
              <a:spcPct val="0"/>
            </a:spcBef>
            <a:spcAft>
              <a:spcPct val="35000"/>
            </a:spcAft>
          </a:pPr>
          <a:r>
            <a:rPr lang="es-MX" sz="1100" b="1" i="0" kern="1200" dirty="0">
              <a:solidFill>
                <a:srgbClr val="002060"/>
              </a:solidFill>
            </a:rPr>
            <a:t>Asistentes virtuales y </a:t>
          </a:r>
          <a:r>
            <a:rPr lang="es-MX" sz="1100" b="1" i="0" kern="1200" dirty="0" err="1">
              <a:solidFill>
                <a:srgbClr val="002060"/>
              </a:solidFill>
            </a:rPr>
            <a:t>chatbots</a:t>
          </a:r>
          <a:r>
            <a:rPr lang="es-MX" sz="1100" b="0" i="0" kern="1200" dirty="0">
              <a:solidFill>
                <a:srgbClr val="002060"/>
              </a:solidFill>
            </a:rPr>
            <a:t>: </a:t>
          </a:r>
          <a:r>
            <a:rPr lang="es-MX" sz="1100" b="0" i="0" kern="1200" dirty="0"/>
            <a:t>Los asistentes virtuales, como Siri o Alexa, utilizan técnicas de procesamiento del lenguaje natural y reconocimiento de voz para interactuar con los usuarios y realizar diversas tareas, como responder preguntas, proporcionar recomendaciones y realizar acciones específicas.</a:t>
          </a:r>
          <a:r>
            <a:rPr lang="es-MX" sz="1100" kern="1200" noProof="0" dirty="0"/>
            <a:t>	</a:t>
          </a:r>
        </a:p>
      </dsp:txBody>
      <dsp:txXfrm>
        <a:off x="408999" y="184819"/>
        <a:ext cx="6385880" cy="712540"/>
      </dsp:txXfrm>
    </dsp:sp>
    <dsp:sp modelId="{07CB3071-D555-47DA-A36A-69EB91531FD8}">
      <dsp:nvSpPr>
        <dsp:cNvPr id="0" name=""/>
        <dsp:cNvSpPr/>
      </dsp:nvSpPr>
      <dsp:spPr>
        <a:xfrm flipH="1" flipV="1">
          <a:off x="1089854" y="3667543"/>
          <a:ext cx="196140" cy="259068"/>
        </a:xfrm>
        <a:prstGeom prst="ellipse">
          <a:avLst/>
        </a:prstGeom>
        <a:solidFill>
          <a:schemeClr val="lt1">
            <a:hueOff val="0"/>
            <a:satOff val="0"/>
            <a:lumOff val="0"/>
            <a:alphaOff val="0"/>
          </a:schemeClr>
        </a:solid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95DE6538-27BD-44AF-A1A8-CA8F6B10FDD2}">
      <dsp:nvSpPr>
        <dsp:cNvPr id="0" name=""/>
        <dsp:cNvSpPr/>
      </dsp:nvSpPr>
      <dsp:spPr>
        <a:xfrm>
          <a:off x="805130" y="1005926"/>
          <a:ext cx="5998027" cy="643908"/>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7940" rIns="27940" bIns="27940" numCol="1" spcCol="1270" anchor="ctr" anchorCtr="0">
          <a:noAutofit/>
        </a:bodyPr>
        <a:lstStyle/>
        <a:p>
          <a:pPr lvl="0" algn="l" defTabSz="488950">
            <a:lnSpc>
              <a:spcPct val="100000"/>
            </a:lnSpc>
            <a:spcBef>
              <a:spcPct val="0"/>
            </a:spcBef>
            <a:spcAft>
              <a:spcPct val="35000"/>
            </a:spcAft>
            <a:buFont typeface="+mj-lt"/>
            <a:buNone/>
          </a:pPr>
          <a:r>
            <a:rPr lang="es-MX" sz="1100" b="1" i="0" kern="1200" dirty="0">
              <a:solidFill>
                <a:srgbClr val="002060"/>
              </a:solidFill>
            </a:rPr>
            <a:t>Vehículos autónomos</a:t>
          </a:r>
          <a:r>
            <a:rPr lang="es-MX" sz="1100" b="0" i="0" kern="1200" dirty="0"/>
            <a:t>: La IA es clave en el desarrollo de vehículos autónomos, ya que permite a los automóviles interpretar el entorno, tomar decisiones en tiempo real y conducir de manera segura sin intervención humana.</a:t>
          </a:r>
          <a:endParaRPr lang="es-MX" sz="1100" kern="1200" noProof="0" dirty="0"/>
        </a:p>
      </dsp:txBody>
      <dsp:txXfrm>
        <a:off x="805130" y="1005926"/>
        <a:ext cx="5998027" cy="643908"/>
      </dsp:txXfrm>
    </dsp:sp>
    <dsp:sp modelId="{3F8116AC-FAC3-4E95-9865-93CCFEB191B9}">
      <dsp:nvSpPr>
        <dsp:cNvPr id="0" name=""/>
        <dsp:cNvSpPr/>
      </dsp:nvSpPr>
      <dsp:spPr>
        <a:xfrm>
          <a:off x="373186" y="991553"/>
          <a:ext cx="667796" cy="667796"/>
        </a:xfrm>
        <a:prstGeom prst="ellipse">
          <a:avLst/>
        </a:prstGeom>
        <a:blipFill rotWithShape="0">
          <a:blip xmlns:r="http://schemas.openxmlformats.org/officeDocument/2006/relationships" r:embed="rId1"/>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E131CE4A-9776-44F4-BC03-867682E21374}">
      <dsp:nvSpPr>
        <dsp:cNvPr id="0" name=""/>
        <dsp:cNvSpPr/>
      </dsp:nvSpPr>
      <dsp:spPr>
        <a:xfrm>
          <a:off x="915892" y="1774006"/>
          <a:ext cx="5878987" cy="761654"/>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7940" rIns="27940" bIns="27940" numCol="1" spcCol="1270" anchor="ctr" anchorCtr="0">
          <a:noAutofit/>
        </a:bodyPr>
        <a:lstStyle/>
        <a:p>
          <a:pPr lvl="0" algn="l" defTabSz="488950">
            <a:lnSpc>
              <a:spcPct val="100000"/>
            </a:lnSpc>
            <a:spcBef>
              <a:spcPct val="0"/>
            </a:spcBef>
            <a:spcAft>
              <a:spcPct val="35000"/>
            </a:spcAft>
            <a:buFont typeface="+mj-lt"/>
            <a:buNone/>
          </a:pPr>
          <a:r>
            <a:rPr lang="es-MX" sz="1100" b="1" i="0" kern="1200" dirty="0">
              <a:solidFill>
                <a:srgbClr val="002060"/>
              </a:solidFill>
            </a:rPr>
            <a:t>Medicina y diagnóstico</a:t>
          </a:r>
          <a:r>
            <a:rPr lang="es-MX" sz="1100" b="0" i="0" kern="1200" dirty="0">
              <a:solidFill>
                <a:srgbClr val="002060"/>
              </a:solidFill>
            </a:rPr>
            <a:t>: </a:t>
          </a:r>
          <a:r>
            <a:rPr lang="es-MX" sz="1100" b="0" i="0" kern="1200" dirty="0"/>
            <a:t>La IA se utiliza en aplicaciones médicas para ayudar en el diagnóstico de enfermedades, interpretar imágenes médicas como radiografías o resonancias magnéticas, y recomendar tratamientos personalizados basados en datos clínicos y genéticos.</a:t>
          </a:r>
          <a:endParaRPr lang="es-MX" sz="1100" kern="1200" noProof="0" dirty="0"/>
        </a:p>
      </dsp:txBody>
      <dsp:txXfrm>
        <a:off x="915892" y="1774006"/>
        <a:ext cx="5878987" cy="761654"/>
      </dsp:txXfrm>
    </dsp:sp>
    <dsp:sp modelId="{A965097E-32F1-4AB8-8C4E-2814A7596B2F}">
      <dsp:nvSpPr>
        <dsp:cNvPr id="0" name=""/>
        <dsp:cNvSpPr/>
      </dsp:nvSpPr>
      <dsp:spPr>
        <a:xfrm>
          <a:off x="482341" y="1807017"/>
          <a:ext cx="676578" cy="676578"/>
        </a:xfrm>
        <a:prstGeom prst="ellipse">
          <a:avLst/>
        </a:prstGeom>
        <a:blipFill rotWithShape="0">
          <a:blip xmlns:r="http://schemas.openxmlformats.org/officeDocument/2006/relationships" r:embed="rId2"/>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CACC1077-C9E2-4BD5-A3D0-BAA1428E7357}">
      <dsp:nvSpPr>
        <dsp:cNvPr id="0" name=""/>
        <dsp:cNvSpPr/>
      </dsp:nvSpPr>
      <dsp:spPr>
        <a:xfrm>
          <a:off x="796853" y="2654327"/>
          <a:ext cx="5998027" cy="643334"/>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7940" rIns="27940" bIns="27940" numCol="1" spcCol="1270" anchor="ctr" anchorCtr="0">
          <a:noAutofit/>
        </a:bodyPr>
        <a:lstStyle/>
        <a:p>
          <a:pPr lvl="0" algn="l" defTabSz="488950">
            <a:lnSpc>
              <a:spcPct val="90000"/>
            </a:lnSpc>
            <a:spcBef>
              <a:spcPct val="0"/>
            </a:spcBef>
            <a:spcAft>
              <a:spcPct val="35000"/>
            </a:spcAft>
          </a:pPr>
          <a:r>
            <a:rPr lang="es-MX" sz="1100" b="1" i="0" kern="1200" dirty="0">
              <a:solidFill>
                <a:schemeClr val="accent1"/>
              </a:solidFill>
            </a:rPr>
            <a:t>Robótica</a:t>
          </a:r>
          <a:r>
            <a:rPr lang="es-MX" sz="1100" b="0" i="0" kern="1200" dirty="0"/>
            <a:t>: La IA juega un papel importante en la robótica, permitiendo a los robots realizar tareas complejas, adaptarse a entornos cambiantes y colaborar de forma segura con los seres humanos en entornos industriales y domésticos.</a:t>
          </a:r>
        </a:p>
      </dsp:txBody>
      <dsp:txXfrm>
        <a:off x="796853" y="2654327"/>
        <a:ext cx="5998027" cy="643334"/>
      </dsp:txXfrm>
    </dsp:sp>
    <dsp:sp modelId="{2899EEB3-B4CC-42C5-A2ED-920DF45E64A6}">
      <dsp:nvSpPr>
        <dsp:cNvPr id="0" name=""/>
        <dsp:cNvSpPr/>
      </dsp:nvSpPr>
      <dsp:spPr>
        <a:xfrm>
          <a:off x="341224" y="2656750"/>
          <a:ext cx="676578" cy="676578"/>
        </a:xfrm>
        <a:prstGeom prst="ellipse">
          <a:avLst/>
        </a:prstGeom>
        <a:blipFill rotWithShape="0">
          <a:blip xmlns:r="http://schemas.openxmlformats.org/officeDocument/2006/relationships" r:embed="rId3"/>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F2923216-33A1-42E0-8C99-DB1CEEC4BBD3}">
      <dsp:nvSpPr>
        <dsp:cNvPr id="0" name=""/>
        <dsp:cNvSpPr/>
      </dsp:nvSpPr>
      <dsp:spPr>
        <a:xfrm>
          <a:off x="1056464" y="3448549"/>
          <a:ext cx="5729795" cy="644600"/>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7940" rIns="27940" bIns="27940" numCol="1" spcCol="1270" anchor="ctr" anchorCtr="0">
          <a:noAutofit/>
        </a:bodyPr>
        <a:lstStyle/>
        <a:p>
          <a:pPr lvl="0" algn="l" defTabSz="488950">
            <a:lnSpc>
              <a:spcPct val="90000"/>
            </a:lnSpc>
            <a:spcBef>
              <a:spcPct val="0"/>
            </a:spcBef>
            <a:spcAft>
              <a:spcPct val="35000"/>
            </a:spcAft>
            <a:buFont typeface="+mj-lt"/>
            <a:buNone/>
          </a:pPr>
          <a:r>
            <a:rPr lang="es-MX" sz="1100" b="1" i="0" kern="1200" dirty="0">
              <a:solidFill>
                <a:srgbClr val="002060"/>
              </a:solidFill>
            </a:rPr>
            <a:t>Finanzas y comercio</a:t>
          </a:r>
          <a:r>
            <a:rPr lang="es-MX" sz="1100" b="0" i="0" kern="1200" dirty="0"/>
            <a:t>: La IA se utiliza en el análisis de datos financieros, la detección de fraudes, el trading algorítmico y la personalización de recomendaciones en el comercio electrónico.</a:t>
          </a:r>
        </a:p>
      </dsp:txBody>
      <dsp:txXfrm>
        <a:off x="1056464" y="3448549"/>
        <a:ext cx="5729795" cy="644600"/>
      </dsp:txXfrm>
    </dsp:sp>
    <dsp:sp modelId="{93F92995-8F7C-4E73-86A2-5B9FFE8D80BE}">
      <dsp:nvSpPr>
        <dsp:cNvPr id="0" name=""/>
        <dsp:cNvSpPr/>
      </dsp:nvSpPr>
      <dsp:spPr>
        <a:xfrm>
          <a:off x="35981" y="171450"/>
          <a:ext cx="676578" cy="676578"/>
        </a:xfrm>
        <a:prstGeom prst="ellipse">
          <a:avLst/>
        </a:prstGeom>
        <a:blipFill rotWithShape="0">
          <a:blip xmlns:r="http://schemas.openxmlformats.org/officeDocument/2006/relationships" r:embed="rId2"/>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xmlns="" id="{FF81CEA5-62FD-4C83-BDE3-91DFB9827D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a:p>
        </p:txBody>
      </p:sp>
      <p:sp>
        <p:nvSpPr>
          <p:cNvPr id="3" name="Marcador de fecha 2">
            <a:extLst>
              <a:ext uri="{FF2B5EF4-FFF2-40B4-BE49-F238E27FC236}">
                <a16:creationId xmlns:a16="http://schemas.microsoft.com/office/drawing/2014/main" xmlns="" id="{3FA1CBFD-6AD0-48C4-B91B-58830F6F4C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A675962-B91C-485F-82BA-AFFFD56C2049}" type="datetime1">
              <a:rPr lang="es-MX" smtClean="0"/>
              <a:t>08/06/2023</a:t>
            </a:fld>
            <a:endParaRPr lang="es-MX"/>
          </a:p>
        </p:txBody>
      </p:sp>
      <p:sp>
        <p:nvSpPr>
          <p:cNvPr id="4" name="Marcador de pie de página 3">
            <a:extLst>
              <a:ext uri="{FF2B5EF4-FFF2-40B4-BE49-F238E27FC236}">
                <a16:creationId xmlns:a16="http://schemas.microsoft.com/office/drawing/2014/main" xmlns="" id="{A9E55D22-46A3-4B8C-AD40-252FE7896C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a:p>
        </p:txBody>
      </p:sp>
      <p:sp>
        <p:nvSpPr>
          <p:cNvPr id="5" name="Marcador de número de diapositiva 4">
            <a:extLst>
              <a:ext uri="{FF2B5EF4-FFF2-40B4-BE49-F238E27FC236}">
                <a16:creationId xmlns:a16="http://schemas.microsoft.com/office/drawing/2014/main" xmlns="" id="{8E70DCEF-9071-4B17-801B-37B4465C8E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D90168E-626C-4E60-93C0-A00D25609468}" type="slidenum">
              <a:rPr lang="es-MX" smtClean="0"/>
              <a:t>‹Nº›</a:t>
            </a:fld>
            <a:endParaRPr lang="es-MX"/>
          </a:p>
        </p:txBody>
      </p:sp>
    </p:spTree>
    <p:extLst>
      <p:ext uri="{BB962C8B-B14F-4D97-AF65-F5344CB8AC3E}">
        <p14:creationId xmlns:p14="http://schemas.microsoft.com/office/powerpoint/2010/main" val="3749347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CAB0AAD-FDE6-4B91-9BBB-87BEBEEE1304}" type="datetime1">
              <a:rPr lang="es-MX" noProof="0" smtClean="0"/>
              <a:t>08/06/2023</a:t>
            </a:fld>
            <a:endParaRPr lang="es-MX"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MX"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B3AB32-59DF-41F1-9618-EDFBF5049629}" type="slidenum">
              <a:rPr lang="es-MX" noProof="0" smtClean="0"/>
              <a:t>‹Nº›</a:t>
            </a:fld>
            <a:endParaRPr lang="es-MX" noProof="0"/>
          </a:p>
        </p:txBody>
      </p:sp>
    </p:spTree>
    <p:extLst>
      <p:ext uri="{BB962C8B-B14F-4D97-AF65-F5344CB8AC3E}">
        <p14:creationId xmlns:p14="http://schemas.microsoft.com/office/powerpoint/2010/main" val="36618056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1</a:t>
            </a:fld>
            <a:endParaRPr lang="es-MX"/>
          </a:p>
        </p:txBody>
      </p:sp>
    </p:spTree>
    <p:extLst>
      <p:ext uri="{BB962C8B-B14F-4D97-AF65-F5344CB8AC3E}">
        <p14:creationId xmlns:p14="http://schemas.microsoft.com/office/powerpoint/2010/main" val="1390047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2</a:t>
            </a:fld>
            <a:endParaRPr lang="es-MX"/>
          </a:p>
        </p:txBody>
      </p:sp>
    </p:spTree>
    <p:extLst>
      <p:ext uri="{BB962C8B-B14F-4D97-AF65-F5344CB8AC3E}">
        <p14:creationId xmlns:p14="http://schemas.microsoft.com/office/powerpoint/2010/main" val="2232709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3</a:t>
            </a:fld>
            <a:endParaRPr lang="es-MX"/>
          </a:p>
        </p:txBody>
      </p:sp>
    </p:spTree>
    <p:extLst>
      <p:ext uri="{BB962C8B-B14F-4D97-AF65-F5344CB8AC3E}">
        <p14:creationId xmlns:p14="http://schemas.microsoft.com/office/powerpoint/2010/main" val="3373592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4</a:t>
            </a:fld>
            <a:endParaRPr lang="es-MX"/>
          </a:p>
        </p:txBody>
      </p:sp>
    </p:spTree>
    <p:extLst>
      <p:ext uri="{BB962C8B-B14F-4D97-AF65-F5344CB8AC3E}">
        <p14:creationId xmlns:p14="http://schemas.microsoft.com/office/powerpoint/2010/main" val="3299578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5</a:t>
            </a:fld>
            <a:endParaRPr lang="es-MX"/>
          </a:p>
        </p:txBody>
      </p:sp>
    </p:spTree>
    <p:extLst>
      <p:ext uri="{BB962C8B-B14F-4D97-AF65-F5344CB8AC3E}">
        <p14:creationId xmlns:p14="http://schemas.microsoft.com/office/powerpoint/2010/main" val="3505115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6</a:t>
            </a:fld>
            <a:endParaRPr lang="es-MX"/>
          </a:p>
        </p:txBody>
      </p:sp>
    </p:spTree>
    <p:extLst>
      <p:ext uri="{BB962C8B-B14F-4D97-AF65-F5344CB8AC3E}">
        <p14:creationId xmlns:p14="http://schemas.microsoft.com/office/powerpoint/2010/main" val="104671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ángulo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ctrTitle"/>
          </p:nvPr>
        </p:nvSpPr>
        <p:spPr>
          <a:xfrm>
            <a:off x="581191" y="1020431"/>
            <a:ext cx="10993549" cy="1475013"/>
          </a:xfrm>
          <a:effectLst/>
        </p:spPr>
        <p:txBody>
          <a:bodyPr rtlCol="0" anchor="b">
            <a:normAutofit/>
          </a:bodyPr>
          <a:lstStyle>
            <a:lvl1pPr>
              <a:defRPr sz="3600">
                <a:solidFill>
                  <a:schemeClr val="accent1"/>
                </a:solidFill>
              </a:defRPr>
            </a:lvl1pPr>
          </a:lstStyle>
          <a:p>
            <a:pPr rtl="0"/>
            <a:r>
              <a:rPr lang="es-ES" noProof="0"/>
              <a:t>Haga clic para modificar el estilo de título del patrón</a:t>
            </a:r>
            <a:endParaRPr lang="es-MX" noProof="0"/>
          </a:p>
        </p:txBody>
      </p:sp>
      <p:sp>
        <p:nvSpPr>
          <p:cNvPr id="3" name="Subtítulo 2"/>
          <p:cNvSpPr>
            <a:spLocks noGrp="1"/>
          </p:cNvSpPr>
          <p:nvPr>
            <p:ph type="subTitle" idx="1" hasCustomPrompt="1"/>
          </p:nvPr>
        </p:nvSpPr>
        <p:spPr>
          <a:xfrm>
            <a:off x="581194" y="2495445"/>
            <a:ext cx="10993546" cy="590321"/>
          </a:xfrm>
        </p:spPr>
        <p:txBody>
          <a:bodyPr rtlCol="0"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MX" noProof="0"/>
              <a:t>Haga clic para editar el estilo de subtítulo del patrón</a:t>
            </a:r>
          </a:p>
        </p:txBody>
      </p:sp>
      <p:sp>
        <p:nvSpPr>
          <p:cNvPr id="4" name="Marcador de fecha 3"/>
          <p:cNvSpPr>
            <a:spLocks noGrp="1"/>
          </p:cNvSpPr>
          <p:nvPr>
            <p:ph type="dt" sz="half" idx="10"/>
          </p:nvPr>
        </p:nvSpPr>
        <p:spPr>
          <a:xfrm>
            <a:off x="7605951" y="5956137"/>
            <a:ext cx="2844800" cy="365125"/>
          </a:xfrm>
        </p:spPr>
        <p:txBody>
          <a:bodyPr rtlCol="0"/>
          <a:lstStyle>
            <a:lvl1pPr>
              <a:defRPr>
                <a:solidFill>
                  <a:schemeClr val="accent1">
                    <a:lumMod val="75000"/>
                    <a:lumOff val="25000"/>
                  </a:schemeClr>
                </a:solidFill>
              </a:defRPr>
            </a:lvl1pPr>
          </a:lstStyle>
          <a:p>
            <a:pPr rtl="0"/>
            <a:fld id="{20DEF857-DA8F-4439-98D4-119A7351E455}" type="datetime1">
              <a:rPr lang="es-MX" noProof="0" smtClean="0"/>
              <a:t>08/06/2023</a:t>
            </a:fld>
            <a:endParaRPr lang="es-MX" noProof="0"/>
          </a:p>
        </p:txBody>
      </p:sp>
      <p:sp>
        <p:nvSpPr>
          <p:cNvPr id="5" name="Marcador de pie de página 4"/>
          <p:cNvSpPr>
            <a:spLocks noGrp="1"/>
          </p:cNvSpPr>
          <p:nvPr>
            <p:ph type="ftr" sz="quarter" idx="11"/>
          </p:nvPr>
        </p:nvSpPr>
        <p:spPr>
          <a:xfrm>
            <a:off x="581192" y="5951811"/>
            <a:ext cx="6917210" cy="365125"/>
          </a:xfrm>
        </p:spPr>
        <p:txBody>
          <a:bodyPr rtlCol="0"/>
          <a:lstStyle>
            <a:lvl1pPr>
              <a:defRPr>
                <a:solidFill>
                  <a:schemeClr val="accent1">
                    <a:lumMod val="75000"/>
                    <a:lumOff val="25000"/>
                  </a:schemeClr>
                </a:solidFill>
              </a:defRPr>
            </a:lvl1pPr>
          </a:lstStyle>
          <a:p>
            <a:pPr rtl="0"/>
            <a:endParaRPr lang="es-MX" noProof="0"/>
          </a:p>
        </p:txBody>
      </p:sp>
      <p:sp>
        <p:nvSpPr>
          <p:cNvPr id="6" name="Marcador de número de diapositiva 5"/>
          <p:cNvSpPr>
            <a:spLocks noGrp="1"/>
          </p:cNvSpPr>
          <p:nvPr>
            <p:ph type="sldNum" sz="quarter" idx="12"/>
          </p:nvPr>
        </p:nvSpPr>
        <p:spPr>
          <a:xfrm>
            <a:off x="10558300" y="5956137"/>
            <a:ext cx="1016440" cy="365125"/>
          </a:xfrm>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10301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8" name="Rectángulo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ítulo 1"/>
          <p:cNvSpPr>
            <a:spLocks noGrp="1"/>
          </p:cNvSpPr>
          <p:nvPr>
            <p:ph type="title"/>
          </p:nvPr>
        </p:nvSpPr>
        <p:spPr>
          <a:xfrm>
            <a:off x="581192" y="702156"/>
            <a:ext cx="11029616" cy="1013800"/>
          </a:xfrm>
        </p:spPr>
        <p:txBody>
          <a:bodyPr rtlCol="0"/>
          <a:lstStyle/>
          <a:p>
            <a:pPr rtl="0"/>
            <a:r>
              <a:rPr lang="es-ES" noProof="0"/>
              <a:t>Haga clic para modificar el estilo de título del patrón</a:t>
            </a:r>
            <a:endParaRPr lang="es-MX" noProof="0"/>
          </a:p>
        </p:txBody>
      </p:sp>
      <p:sp>
        <p:nvSpPr>
          <p:cNvPr id="3" name="Marcador de posición de texto vertical 2"/>
          <p:cNvSpPr>
            <a:spLocks noGrp="1"/>
          </p:cNvSpPr>
          <p:nvPr>
            <p:ph type="body" orient="vert" idx="1" hasCustomPrompt="1"/>
          </p:nvPr>
        </p:nvSpPr>
        <p:spPr/>
        <p:txBody>
          <a:bodyPr vert="eaVert" rtlCol="0" anchor="t"/>
          <a:lstStyle>
            <a:lvl1pPr algn="l">
              <a:defRPr/>
            </a:lvl1pPr>
            <a:lvl2pPr algn="l">
              <a:defRPr/>
            </a:lvl2pPr>
            <a:lvl3pPr algn="l">
              <a:defRPr/>
            </a:lvl3pPr>
            <a:lvl4pPr algn="l">
              <a:defRPr/>
            </a:lvl4pPr>
            <a:lvl5pPr algn="l">
              <a:defRPr/>
            </a:lvl5p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BD0932E2-0636-48CC-883C-3BBC48C9B14E}" type="datetime1">
              <a:rPr lang="es-MX" noProof="0" smtClean="0"/>
              <a:t>08/06/2023</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45470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ángulo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vertical 1"/>
          <p:cNvSpPr>
            <a:spLocks noGrp="1"/>
          </p:cNvSpPr>
          <p:nvPr>
            <p:ph type="title" orient="vert"/>
          </p:nvPr>
        </p:nvSpPr>
        <p:spPr>
          <a:xfrm>
            <a:off x="8839201" y="675726"/>
            <a:ext cx="2004164" cy="5183073"/>
          </a:xfrm>
        </p:spPr>
        <p:txBody>
          <a:bodyPr vert="eaVert" rtlCol="0"/>
          <a:lstStyle/>
          <a:p>
            <a:pPr rtl="0"/>
            <a:r>
              <a:rPr lang="es-ES" noProof="0"/>
              <a:t>Haga clic para modificar el estilo de título del patrón</a:t>
            </a:r>
            <a:endParaRPr lang="es-MX" noProof="0"/>
          </a:p>
        </p:txBody>
      </p:sp>
      <p:sp>
        <p:nvSpPr>
          <p:cNvPr id="3" name="Marcador de posición de texto vertical 2"/>
          <p:cNvSpPr>
            <a:spLocks noGrp="1"/>
          </p:cNvSpPr>
          <p:nvPr>
            <p:ph type="body" orient="vert" idx="1" hasCustomPrompt="1"/>
          </p:nvPr>
        </p:nvSpPr>
        <p:spPr>
          <a:xfrm>
            <a:off x="774923" y="675726"/>
            <a:ext cx="7896279" cy="5183073"/>
          </a:xfrm>
        </p:spPr>
        <p:txBody>
          <a:bodyPr vert="eaVert" rtlCol="0" anchor="t"/>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a:xfrm>
            <a:off x="8993673" y="5956137"/>
            <a:ext cx="1328141" cy="365125"/>
          </a:xfrm>
        </p:spPr>
        <p:txBody>
          <a:bodyPr rtlCol="0"/>
          <a:lstStyle>
            <a:lvl1pPr>
              <a:defRPr>
                <a:solidFill>
                  <a:schemeClr val="accent1">
                    <a:lumMod val="75000"/>
                    <a:lumOff val="25000"/>
                  </a:schemeClr>
                </a:solidFill>
              </a:defRPr>
            </a:lvl1pPr>
          </a:lstStyle>
          <a:p>
            <a:pPr rtl="0"/>
            <a:fld id="{43EA9BAE-AB85-46D2-8596-23E804B52F3A}" type="datetime1">
              <a:rPr lang="es-MX" noProof="0" smtClean="0"/>
              <a:t>08/06/2023</a:t>
            </a:fld>
            <a:endParaRPr lang="es-MX" noProof="0"/>
          </a:p>
        </p:txBody>
      </p:sp>
      <p:sp>
        <p:nvSpPr>
          <p:cNvPr id="5" name="Marcador de pie de página 4"/>
          <p:cNvSpPr>
            <a:spLocks noGrp="1"/>
          </p:cNvSpPr>
          <p:nvPr>
            <p:ph type="ftr" sz="quarter" idx="11"/>
          </p:nvPr>
        </p:nvSpPr>
        <p:spPr>
          <a:xfrm>
            <a:off x="774923" y="5951811"/>
            <a:ext cx="7896279" cy="365125"/>
          </a:xfrm>
        </p:spPr>
        <p:txBody>
          <a:bodyPr rtlCol="0"/>
          <a:lstStyle/>
          <a:p>
            <a:pPr rtl="0"/>
            <a:endParaRPr lang="es-MX" noProof="0"/>
          </a:p>
        </p:txBody>
      </p:sp>
      <p:sp>
        <p:nvSpPr>
          <p:cNvPr id="6" name="Marcador de número de diapositiva 5"/>
          <p:cNvSpPr>
            <a:spLocks noGrp="1"/>
          </p:cNvSpPr>
          <p:nvPr>
            <p:ph type="sldNum" sz="quarter" idx="12"/>
          </p:nvPr>
        </p:nvSpPr>
        <p:spPr>
          <a:xfrm>
            <a:off x="10446615" y="5956137"/>
            <a:ext cx="1164195" cy="365125"/>
          </a:xfrm>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429152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7" name="Rectángulo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2" y="702156"/>
            <a:ext cx="11029616" cy="1013800"/>
          </a:xfrm>
        </p:spPr>
        <p:txBody>
          <a:bodyPr rtlCol="0"/>
          <a:lstStyle/>
          <a:p>
            <a:pPr rtl="0"/>
            <a:r>
              <a:rPr lang="es-ES" noProof="0"/>
              <a:t>Haga clic para modificar el estilo de título del patrón</a:t>
            </a:r>
            <a:endParaRPr lang="es-MX" noProof="0"/>
          </a:p>
        </p:txBody>
      </p:sp>
      <p:sp>
        <p:nvSpPr>
          <p:cNvPr id="3" name="Marcador de contenido 2"/>
          <p:cNvSpPr>
            <a:spLocks noGrp="1"/>
          </p:cNvSpPr>
          <p:nvPr>
            <p:ph idx="1" hasCustomPrompt="1"/>
          </p:nvPr>
        </p:nvSpPr>
        <p:spPr>
          <a:xfrm>
            <a:off x="581192" y="2180496"/>
            <a:ext cx="11029615" cy="3678303"/>
          </a:xfrm>
        </p:spPr>
        <p:txBody>
          <a:bodyPr rtlCol="0"/>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721131E1-3BD0-460E-BA82-FC23801633FC}" type="datetime1">
              <a:rPr lang="es-MX" noProof="0" smtClean="0"/>
              <a:t>08/06/2023</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10558300" y="5956137"/>
            <a:ext cx="1052508" cy="365125"/>
          </a:xfrm>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7399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ángulo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es-ES" noProof="0"/>
              <a:t>Haga clic para modificar el estilo de título del patrón</a:t>
            </a:r>
            <a:endParaRPr lang="es-MX" noProof="0"/>
          </a:p>
        </p:txBody>
      </p:sp>
      <p:sp>
        <p:nvSpPr>
          <p:cNvPr id="3" name="Marcador de texto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MX" noProof="0"/>
              <a:t>Editar estilos de texto del patrón</a:t>
            </a:r>
          </a:p>
        </p:txBody>
      </p:sp>
      <p:sp>
        <p:nvSpPr>
          <p:cNvPr id="4" name="Marcador de fecha 3"/>
          <p:cNvSpPr>
            <a:spLocks noGrp="1"/>
          </p:cNvSpPr>
          <p:nvPr>
            <p:ph type="dt" sz="half" idx="10"/>
          </p:nvPr>
        </p:nvSpPr>
        <p:spPr/>
        <p:txBody>
          <a:bodyPr rtlCol="0"/>
          <a:lstStyle>
            <a:lvl1pPr>
              <a:defRPr>
                <a:solidFill>
                  <a:schemeClr val="accent1">
                    <a:lumMod val="75000"/>
                    <a:lumOff val="25000"/>
                  </a:schemeClr>
                </a:solidFill>
              </a:defRPr>
            </a:lvl1pPr>
          </a:lstStyle>
          <a:p>
            <a:pPr rtl="0"/>
            <a:fld id="{66AD931A-E78D-42E6-B12F-6684BAA6AF27}" type="datetime1">
              <a:rPr lang="es-MX" noProof="0" smtClean="0"/>
              <a:t>08/06/2023</a:t>
            </a:fld>
            <a:endParaRPr lang="es-MX" noProof="0"/>
          </a:p>
        </p:txBody>
      </p:sp>
      <p:sp>
        <p:nvSpPr>
          <p:cNvPr id="5" name="Marcador de pie de página 4"/>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es-MX" noProof="0"/>
          </a:p>
        </p:txBody>
      </p:sp>
      <p:sp>
        <p:nvSpPr>
          <p:cNvPr id="6" name="Marcador de número de diapositiva 5"/>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9092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sp>
        <p:nvSpPr>
          <p:cNvPr id="8" name="Rectángulo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3" y="729658"/>
            <a:ext cx="11029616" cy="988332"/>
          </a:xfrm>
        </p:spPr>
        <p:txBody>
          <a:bodyPr rtlCol="0"/>
          <a:lstStyle/>
          <a:p>
            <a:pPr rtl="0"/>
            <a:r>
              <a:rPr lang="es-ES" noProof="0"/>
              <a:t>Haga clic para modificar el estilo de título del patrón</a:t>
            </a:r>
            <a:endParaRPr lang="es-MX" noProof="0"/>
          </a:p>
        </p:txBody>
      </p:sp>
      <p:sp>
        <p:nvSpPr>
          <p:cNvPr id="3" name="Marcador de contenido 2"/>
          <p:cNvSpPr>
            <a:spLocks noGrp="1"/>
          </p:cNvSpPr>
          <p:nvPr>
            <p:ph sz="half" idx="1" hasCustomPrompt="1"/>
          </p:nvPr>
        </p:nvSpPr>
        <p:spPr>
          <a:xfrm>
            <a:off x="581193" y="2228003"/>
            <a:ext cx="5422390" cy="3633047"/>
          </a:xfrm>
        </p:spPr>
        <p:txBody>
          <a:bodyPr rtlCol="0">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contenido 3"/>
          <p:cNvSpPr>
            <a:spLocks noGrp="1"/>
          </p:cNvSpPr>
          <p:nvPr>
            <p:ph sz="half" idx="2" hasCustomPrompt="1"/>
          </p:nvPr>
        </p:nvSpPr>
        <p:spPr>
          <a:xfrm>
            <a:off x="6188417" y="2228003"/>
            <a:ext cx="5422392" cy="3633047"/>
          </a:xfrm>
        </p:spPr>
        <p:txBody>
          <a:bodyPr rtlCol="0">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fecha 4"/>
          <p:cNvSpPr>
            <a:spLocks noGrp="1"/>
          </p:cNvSpPr>
          <p:nvPr>
            <p:ph type="dt" sz="half" idx="10"/>
          </p:nvPr>
        </p:nvSpPr>
        <p:spPr/>
        <p:txBody>
          <a:bodyPr rtlCol="0"/>
          <a:lstStyle/>
          <a:p>
            <a:pPr rtl="0"/>
            <a:fld id="{2EB21643-1C8A-4D2C-BA22-463B171FBC68}" type="datetime1">
              <a:rPr lang="es-MX" noProof="0" smtClean="0"/>
              <a:t>08/06/2023</a:t>
            </a:fld>
            <a:endParaRPr lang="es-MX" noProof="0"/>
          </a:p>
        </p:txBody>
      </p:sp>
      <p:sp>
        <p:nvSpPr>
          <p:cNvPr id="6" name="Marcador de posición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6871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1" name="Rectángulo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ítulo 1"/>
          <p:cNvSpPr>
            <a:spLocks noGrp="1"/>
          </p:cNvSpPr>
          <p:nvPr>
            <p:ph type="title"/>
          </p:nvPr>
        </p:nvSpPr>
        <p:spPr>
          <a:xfrm>
            <a:off x="581193" y="729658"/>
            <a:ext cx="11029616" cy="988332"/>
          </a:xfrm>
        </p:spPr>
        <p:txBody>
          <a:bodyPr rtlCol="0"/>
          <a:lstStyle/>
          <a:p>
            <a:pPr rtl="0"/>
            <a:r>
              <a:rPr lang="es-ES" noProof="0"/>
              <a:t>Haga clic para modificar el estilo de título del patrón</a:t>
            </a:r>
            <a:endParaRPr lang="es-MX" noProof="0"/>
          </a:p>
        </p:txBody>
      </p:sp>
      <p:sp>
        <p:nvSpPr>
          <p:cNvPr id="3" name="Marcador de texto 2"/>
          <p:cNvSpPr>
            <a:spLocks noGrp="1"/>
          </p:cNvSpPr>
          <p:nvPr>
            <p:ph type="body" idx="1" hasCustomPrompt="1"/>
          </p:nvPr>
        </p:nvSpPr>
        <p:spPr>
          <a:xfrm>
            <a:off x="887219" y="2250892"/>
            <a:ext cx="5087075" cy="536005"/>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Editar estilos de texto del patrón</a:t>
            </a:r>
          </a:p>
        </p:txBody>
      </p:sp>
      <p:sp>
        <p:nvSpPr>
          <p:cNvPr id="4" name="Marcador de contenido 3"/>
          <p:cNvSpPr>
            <a:spLocks noGrp="1"/>
          </p:cNvSpPr>
          <p:nvPr>
            <p:ph sz="half" idx="2" hasCustomPrompt="1"/>
          </p:nvPr>
        </p:nvSpPr>
        <p:spPr>
          <a:xfrm>
            <a:off x="581194" y="2926052"/>
            <a:ext cx="5393100" cy="2934999"/>
          </a:xfrm>
        </p:spPr>
        <p:txBody>
          <a:bodyPr rtlCol="0" anchor="t">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texto 4"/>
          <p:cNvSpPr>
            <a:spLocks noGrp="1"/>
          </p:cNvSpPr>
          <p:nvPr>
            <p:ph type="body" sz="quarter" idx="3" hasCustomPrompt="1"/>
          </p:nvPr>
        </p:nvSpPr>
        <p:spPr>
          <a:xfrm>
            <a:off x="6523735" y="2250892"/>
            <a:ext cx="5087073" cy="553373"/>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Editar estilos de texto del patrón</a:t>
            </a:r>
          </a:p>
        </p:txBody>
      </p:sp>
      <p:sp>
        <p:nvSpPr>
          <p:cNvPr id="6" name="Marcador de contenido 5"/>
          <p:cNvSpPr>
            <a:spLocks noGrp="1"/>
          </p:cNvSpPr>
          <p:nvPr>
            <p:ph sz="quarter" idx="4" hasCustomPrompt="1"/>
          </p:nvPr>
        </p:nvSpPr>
        <p:spPr>
          <a:xfrm>
            <a:off x="6217709" y="2926052"/>
            <a:ext cx="5393100" cy="2934999"/>
          </a:xfrm>
        </p:spPr>
        <p:txBody>
          <a:bodyPr rtlCol="0" anchor="t">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7" name="Marcador de fecha 6"/>
          <p:cNvSpPr>
            <a:spLocks noGrp="1"/>
          </p:cNvSpPr>
          <p:nvPr>
            <p:ph type="dt" sz="half" idx="10"/>
          </p:nvPr>
        </p:nvSpPr>
        <p:spPr/>
        <p:txBody>
          <a:bodyPr rtlCol="0"/>
          <a:lstStyle/>
          <a:p>
            <a:pPr rtl="0"/>
            <a:fld id="{0B338924-A0A5-4959-B0C7-BF88A8B970C6}" type="datetime1">
              <a:rPr lang="es-MX" noProof="0" smtClean="0"/>
              <a:t>08/06/2023</a:t>
            </a:fld>
            <a:endParaRPr lang="es-MX" noProof="0"/>
          </a:p>
        </p:txBody>
      </p:sp>
      <p:sp>
        <p:nvSpPr>
          <p:cNvPr id="8" name="Marcador de pie de página 7"/>
          <p:cNvSpPr>
            <a:spLocks noGrp="1"/>
          </p:cNvSpPr>
          <p:nvPr>
            <p:ph type="ftr" sz="quarter" idx="11"/>
          </p:nvPr>
        </p:nvSpPr>
        <p:spPr/>
        <p:txBody>
          <a:bodyPr rtlCol="0"/>
          <a:lstStyle/>
          <a:p>
            <a:pPr rtl="0"/>
            <a:endParaRPr lang="es-MX" noProof="0"/>
          </a:p>
        </p:txBody>
      </p:sp>
      <p:sp>
        <p:nvSpPr>
          <p:cNvPr id="9" name="Marcador de número de diapositiva 8"/>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142857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3" name="Marcador de fecha 2"/>
          <p:cNvSpPr>
            <a:spLocks noGrp="1"/>
          </p:cNvSpPr>
          <p:nvPr>
            <p:ph type="dt" sz="half" idx="10"/>
          </p:nvPr>
        </p:nvSpPr>
        <p:spPr/>
        <p:txBody>
          <a:bodyPr rtlCol="0"/>
          <a:lstStyle/>
          <a:p>
            <a:pPr rtl="0"/>
            <a:fld id="{BB896A21-D44E-4B50-9C1A-F3021CA46749}" type="datetime1">
              <a:rPr lang="es-MX" noProof="0" smtClean="0"/>
              <a:t>08/06/2023</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
        <p:nvSpPr>
          <p:cNvPr id="7" name="Rectángulo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ítulo 1"/>
          <p:cNvSpPr>
            <a:spLocks noGrp="1"/>
          </p:cNvSpPr>
          <p:nvPr>
            <p:ph type="title"/>
          </p:nvPr>
        </p:nvSpPr>
        <p:spPr>
          <a:xfrm>
            <a:off x="575894" y="729658"/>
            <a:ext cx="11029616" cy="988332"/>
          </a:xfrm>
        </p:spPr>
        <p:txBody>
          <a:bodyPr rtlCol="0"/>
          <a:lstStyle/>
          <a:p>
            <a:pPr rtl="0"/>
            <a:r>
              <a:rPr lang="es-ES" noProof="0"/>
              <a:t>Haga clic para modificar el estilo de título del patrón</a:t>
            </a:r>
            <a:endParaRPr lang="es-MX" noProof="0"/>
          </a:p>
        </p:txBody>
      </p:sp>
    </p:spTree>
    <p:extLst>
      <p:ext uri="{BB962C8B-B14F-4D97-AF65-F5344CB8AC3E}">
        <p14:creationId xmlns:p14="http://schemas.microsoft.com/office/powerpoint/2010/main" val="11643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19FB3CFC-2F50-4731-88BC-F499B3DDC9F1}" type="datetime1">
              <a:rPr lang="es-MX" noProof="0" smtClean="0"/>
              <a:t>08/06/2023</a:t>
            </a:fld>
            <a:endParaRPr lang="es-MX" noProof="0"/>
          </a:p>
        </p:txBody>
      </p:sp>
      <p:sp>
        <p:nvSpPr>
          <p:cNvPr id="3" name="Marcador de pie de página 2"/>
          <p:cNvSpPr>
            <a:spLocks noGrp="1"/>
          </p:cNvSpPr>
          <p:nvPr>
            <p:ph type="ftr" sz="quarter" idx="11"/>
          </p:nvPr>
        </p:nvSpPr>
        <p:spPr/>
        <p:txBody>
          <a:bodyPr rtlCol="0"/>
          <a:lstStyle/>
          <a:p>
            <a:pPr rtl="0"/>
            <a:endParaRPr lang="es-MX"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41269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ángulo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2" y="5262296"/>
            <a:ext cx="4909445" cy="689514"/>
          </a:xfrm>
        </p:spPr>
        <p:txBody>
          <a:bodyPr rtlCol="0" anchor="ctr"/>
          <a:lstStyle>
            <a:lvl1pPr algn="l">
              <a:defRPr sz="2000" b="0">
                <a:solidFill>
                  <a:schemeClr val="accent1">
                    <a:lumMod val="75000"/>
                    <a:lumOff val="25000"/>
                  </a:schemeClr>
                </a:solidFill>
              </a:defRPr>
            </a:lvl1pPr>
          </a:lstStyle>
          <a:p>
            <a:pPr rtl="0"/>
            <a:r>
              <a:rPr lang="es-ES" noProof="0"/>
              <a:t>Haga clic para modificar el estilo de título del patrón</a:t>
            </a:r>
            <a:endParaRPr lang="es-MX" noProof="0"/>
          </a:p>
        </p:txBody>
      </p:sp>
      <p:sp>
        <p:nvSpPr>
          <p:cNvPr id="3" name="Marcador de contenido 2"/>
          <p:cNvSpPr>
            <a:spLocks noGrp="1"/>
          </p:cNvSpPr>
          <p:nvPr>
            <p:ph idx="1" hasCustomPrompt="1"/>
          </p:nvPr>
        </p:nvSpPr>
        <p:spPr>
          <a:xfrm>
            <a:off x="447816" y="601200"/>
            <a:ext cx="11292840" cy="4204800"/>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texto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Editar estilos de texto del patrón</a:t>
            </a:r>
          </a:p>
        </p:txBody>
      </p:sp>
      <p:sp>
        <p:nvSpPr>
          <p:cNvPr id="5" name="Marcador de fecha 4"/>
          <p:cNvSpPr>
            <a:spLocks noGrp="1"/>
          </p:cNvSpPr>
          <p:nvPr>
            <p:ph type="dt" sz="half" idx="10"/>
          </p:nvPr>
        </p:nvSpPr>
        <p:spPr/>
        <p:txBody>
          <a:bodyPr rtlCol="0"/>
          <a:lstStyle>
            <a:lvl1pPr>
              <a:defRPr>
                <a:solidFill>
                  <a:schemeClr val="accent1">
                    <a:lumMod val="75000"/>
                    <a:lumOff val="25000"/>
                  </a:schemeClr>
                </a:solidFill>
              </a:defRPr>
            </a:lvl1pPr>
          </a:lstStyle>
          <a:p>
            <a:pPr rtl="0"/>
            <a:fld id="{A0228AB8-0EDD-44A2-BD0C-4DFA9597124E}" type="datetime1">
              <a:rPr lang="es-MX" noProof="0" smtClean="0"/>
              <a:t>08/06/2023</a:t>
            </a:fld>
            <a:endParaRPr lang="es-MX" noProof="0"/>
          </a:p>
        </p:txBody>
      </p:sp>
      <p:sp>
        <p:nvSpPr>
          <p:cNvPr id="6" name="Marcador de posición de pie de página 5"/>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es-MX" noProof="0"/>
          </a:p>
        </p:txBody>
      </p:sp>
      <p:sp>
        <p:nvSpPr>
          <p:cNvPr id="7" name="Marcador de número de diapositiva 6"/>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92329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es-ES" noProof="0"/>
              <a:t>Haga clic para modificar el estilo de título del patrón</a:t>
            </a:r>
            <a:endParaRPr lang="es-MX" noProof="0"/>
          </a:p>
        </p:txBody>
      </p:sp>
      <p:sp>
        <p:nvSpPr>
          <p:cNvPr id="3" name="Marcador de posición de imagen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4" name="Marcador de texto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Editar estilos de texto del patrón</a:t>
            </a:r>
          </a:p>
        </p:txBody>
      </p:sp>
      <p:sp>
        <p:nvSpPr>
          <p:cNvPr id="5" name="Marcador de fecha 4"/>
          <p:cNvSpPr>
            <a:spLocks noGrp="1"/>
          </p:cNvSpPr>
          <p:nvPr>
            <p:ph type="dt" sz="half" idx="10"/>
          </p:nvPr>
        </p:nvSpPr>
        <p:spPr/>
        <p:txBody>
          <a:bodyPr rtlCol="0"/>
          <a:lstStyle/>
          <a:p>
            <a:pPr rtl="0"/>
            <a:fld id="{26D352A9-1247-4C43-978C-EFE731D087A6}" type="datetime1">
              <a:rPr lang="es-MX" noProof="0" smtClean="0"/>
              <a:t>08/06/2023</a:t>
            </a:fld>
            <a:endParaRPr lang="es-MX" noProof="0"/>
          </a:p>
        </p:txBody>
      </p:sp>
      <p:sp>
        <p:nvSpPr>
          <p:cNvPr id="6" name="Marcador de posición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128080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es-MX" noProof="0"/>
              <a:t>Haga clic para modificar el estilo de título del patrón</a:t>
            </a:r>
          </a:p>
        </p:txBody>
      </p:sp>
      <p:sp>
        <p:nvSpPr>
          <p:cNvPr id="3" name="Marcador de texto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EBFB8F8B-610F-451B-BF60-DC0410C03F50}" type="datetime1">
              <a:rPr lang="es-MX" noProof="0" smtClean="0"/>
              <a:t>08/06/2023</a:t>
            </a:fld>
            <a:endParaRPr lang="es-MX" noProof="0"/>
          </a:p>
        </p:txBody>
      </p:sp>
      <p:sp>
        <p:nvSpPr>
          <p:cNvPr id="5" name="Marcador de pie de página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rtl="0"/>
            <a:endParaRPr lang="es-MX" noProof="0"/>
          </a:p>
        </p:txBody>
      </p:sp>
      <p:sp>
        <p:nvSpPr>
          <p:cNvPr id="6" name="Marcador de número de diapositiva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D57F1E4F-1CFF-5643-939E-217C01CDF565}" type="slidenum">
              <a:rPr lang="es-MX" noProof="0" smtClean="0"/>
              <a:pPr rtl="0"/>
              <a:t>‹Nº›</a:t>
            </a:fld>
            <a:endParaRPr lang="es-MX" noProof="0"/>
          </a:p>
        </p:txBody>
      </p:sp>
      <p:sp>
        <p:nvSpPr>
          <p:cNvPr id="9" name="Rectángulo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ángulo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ángulo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5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ángulo 14">
            <a:extLst>
              <a:ext uri="{FF2B5EF4-FFF2-40B4-BE49-F238E27FC236}">
                <a16:creationId xmlns:a16="http://schemas.microsoft.com/office/drawing/2014/main" xmlns="" id="{493D4EDA-58E0-40CC-B3CA-14CDEB349D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7" name="Imagen 6" descr="Conexiones digitales">
            <a:extLst>
              <a:ext uri="{FF2B5EF4-FFF2-40B4-BE49-F238E27FC236}">
                <a16:creationId xmlns:a16="http://schemas.microsoft.com/office/drawing/2014/main" xmlns="" id="{3840F91C-EDD0-4D4E-A4AB-E6C77856C8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3265" t="9091" r="3502" b="-1"/>
          <a:stretch/>
        </p:blipFill>
        <p:spPr>
          <a:xfrm>
            <a:off x="0" y="-17836"/>
            <a:ext cx="12191980" cy="6858000"/>
          </a:xfrm>
          <a:prstGeom prst="rect">
            <a:avLst/>
          </a:prstGeom>
        </p:spPr>
      </p:pic>
      <p:grpSp>
        <p:nvGrpSpPr>
          <p:cNvPr id="17" name="Grupo 16">
            <a:extLst>
              <a:ext uri="{FF2B5EF4-FFF2-40B4-BE49-F238E27FC236}">
                <a16:creationId xmlns:a16="http://schemas.microsoft.com/office/drawing/2014/main" xmlns="" id="{AA9EB0BC-A85E-4C26-B355-5DFCEF6CCB4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46534" y="453643"/>
            <a:ext cx="11298933" cy="98554"/>
            <a:chOff x="446534" y="453643"/>
            <a:chExt cx="11298933" cy="98554"/>
          </a:xfrm>
        </p:grpSpPr>
        <p:sp>
          <p:nvSpPr>
            <p:cNvPr id="18" name="Rectángulo 17">
              <a:extLst>
                <a:ext uri="{FF2B5EF4-FFF2-40B4-BE49-F238E27FC236}">
                  <a16:creationId xmlns:a16="http://schemas.microsoft.com/office/drawing/2014/main" xmlns="" id="{3643E56B-BD42-413D-B17D-7958270F5D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9" name="Rectángulo 18">
              <a:extLst>
                <a:ext uri="{FF2B5EF4-FFF2-40B4-BE49-F238E27FC236}">
                  <a16:creationId xmlns:a16="http://schemas.microsoft.com/office/drawing/2014/main" xmlns="" id="{96C04F74-9467-4FA5-95DC-8D481A29740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0" name="Rectángulo 19">
              <a:extLst>
                <a:ext uri="{FF2B5EF4-FFF2-40B4-BE49-F238E27FC236}">
                  <a16:creationId xmlns:a16="http://schemas.microsoft.com/office/drawing/2014/main" xmlns="" id="{D73DE1C3-5C37-42E9-A3F0-256F1938327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ángulo 21">
            <a:extLst>
              <a:ext uri="{FF2B5EF4-FFF2-40B4-BE49-F238E27FC236}">
                <a16:creationId xmlns:a16="http://schemas.microsoft.com/office/drawing/2014/main" xmlns="" id="{4A2E7EC3-E07C-46CE-9B25-41865A5068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8732" y="4428067"/>
            <a:ext cx="11260667" cy="1962497"/>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ítulo 1">
            <a:extLst>
              <a:ext uri="{FF2B5EF4-FFF2-40B4-BE49-F238E27FC236}">
                <a16:creationId xmlns:a16="http://schemas.microsoft.com/office/drawing/2014/main" xmlns="" id="{C02C5318-1A1E-49D0-B2E2-A4B0FA9E8A40}"/>
              </a:ext>
            </a:extLst>
          </p:cNvPr>
          <p:cNvSpPr>
            <a:spLocks noGrp="1"/>
          </p:cNvSpPr>
          <p:nvPr>
            <p:ph type="ctrTitle"/>
          </p:nvPr>
        </p:nvSpPr>
        <p:spPr>
          <a:xfrm>
            <a:off x="715850" y="830510"/>
            <a:ext cx="10993549" cy="1317072"/>
          </a:xfrm>
        </p:spPr>
        <p:txBody>
          <a:bodyPr rtlCol="0">
            <a:noAutofit/>
          </a:bodyPr>
          <a:lstStyle/>
          <a:p>
            <a:pPr rtl="0"/>
            <a:r>
              <a:rPr lang="es-MX" sz="4000" dirty="0">
                <a:solidFill>
                  <a:schemeClr val="bg1"/>
                </a:solidFill>
              </a:rPr>
              <a:t>Explorando la inteligencia artificial </a:t>
            </a:r>
          </a:p>
        </p:txBody>
      </p:sp>
      <p:sp>
        <p:nvSpPr>
          <p:cNvPr id="3" name="Subtítulo 2">
            <a:extLst>
              <a:ext uri="{FF2B5EF4-FFF2-40B4-BE49-F238E27FC236}">
                <a16:creationId xmlns:a16="http://schemas.microsoft.com/office/drawing/2014/main" xmlns="" id="{48B6CF59-4E5B-494D-A2F7-97ADD01E6497}"/>
              </a:ext>
            </a:extLst>
          </p:cNvPr>
          <p:cNvSpPr>
            <a:spLocks noGrp="1"/>
          </p:cNvSpPr>
          <p:nvPr>
            <p:ph type="subTitle" idx="1"/>
          </p:nvPr>
        </p:nvSpPr>
        <p:spPr>
          <a:xfrm>
            <a:off x="596717" y="4546302"/>
            <a:ext cx="10993546" cy="484822"/>
          </a:xfrm>
        </p:spPr>
        <p:txBody>
          <a:bodyPr rtlCol="0">
            <a:noAutofit/>
          </a:bodyPr>
          <a:lstStyle/>
          <a:p>
            <a:pPr rtl="0"/>
            <a:r>
              <a:rPr lang="es-MX" sz="2000" b="1" i="0" dirty="0">
                <a:solidFill>
                  <a:schemeClr val="accent6"/>
                </a:solidFill>
                <a:effectLst/>
                <a:latin typeface="Söhne"/>
              </a:rPr>
              <a:t>Definición de Inteligencia Artificial:</a:t>
            </a:r>
            <a:r>
              <a:rPr lang="es-MX" sz="2000" b="0" i="0" dirty="0">
                <a:solidFill>
                  <a:schemeClr val="accent6"/>
                </a:solidFill>
                <a:effectLst/>
                <a:latin typeface="Söhne"/>
              </a:rPr>
              <a:t> </a:t>
            </a:r>
            <a:r>
              <a:rPr lang="es-MX" sz="2000" b="0" i="0" dirty="0">
                <a:solidFill>
                  <a:schemeClr val="bg1"/>
                </a:solidFill>
                <a:effectLst/>
                <a:latin typeface="Söhne"/>
              </a:rPr>
              <a:t>La Inteligencia Artificial es un campo multidisciplinario de la informática que se centra en la creación de sistemas capaces de realizar tareas que normalmente requieren de la inteligencia humana. Estos sistemas están diseñados para percibir, razonar, aprender y tomar decisiones basadas en datos y experiencias previas.</a:t>
            </a:r>
            <a:endParaRPr lang="es-MX" sz="2000" dirty="0">
              <a:solidFill>
                <a:schemeClr val="bg1"/>
              </a:solidFill>
            </a:endParaRPr>
          </a:p>
        </p:txBody>
      </p:sp>
    </p:spTree>
    <p:extLst>
      <p:ext uri="{BB962C8B-B14F-4D97-AF65-F5344CB8AC3E}">
        <p14:creationId xmlns:p14="http://schemas.microsoft.com/office/powerpoint/2010/main" val="148770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xmlns=""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xmlns="" id="{5264FAD9-E47F-252A-F98E-4B37683AF4E3}"/>
              </a:ext>
            </a:extLst>
          </p:cNvPr>
          <p:cNvSpPr>
            <a:spLocks noGrp="1"/>
          </p:cNvSpPr>
          <p:nvPr>
            <p:ph sz="half" idx="2"/>
          </p:nvPr>
        </p:nvSpPr>
        <p:spPr>
          <a:xfrm>
            <a:off x="6074117" y="2189903"/>
            <a:ext cx="5422392" cy="3633047"/>
          </a:xfrm>
        </p:spPr>
        <p:txBody>
          <a:bodyPr/>
          <a:lstStyle/>
          <a:p>
            <a:r>
              <a:rPr lang="es-MX" b="1" i="0" dirty="0">
                <a:solidFill>
                  <a:srgbClr val="374151"/>
                </a:solidFill>
                <a:effectLst/>
                <a:latin typeface="Söhne"/>
              </a:rPr>
              <a:t>Simular la inteligencia humana</a:t>
            </a:r>
            <a:r>
              <a:rPr lang="es-MX" b="0" i="0" dirty="0">
                <a:solidFill>
                  <a:srgbClr val="374151"/>
                </a:solidFill>
                <a:effectLst/>
                <a:latin typeface="Söhne"/>
              </a:rPr>
              <a:t>: Uno de los objetivos fundamentales de la IA es desarrollar sistemas que puedan realizar tareas que requieren de inteligencia humana, como el reconocimiento de voz, la visión por computadora, la comprensión del lenguaje natural, la toma de decisiones y el aprendizaje.</a:t>
            </a:r>
          </a:p>
          <a:p>
            <a:endParaRPr lang="es-MX" dirty="0"/>
          </a:p>
        </p:txBody>
      </p:sp>
    </p:spTree>
    <p:extLst>
      <p:ext uri="{BB962C8B-B14F-4D97-AF65-F5344CB8AC3E}">
        <p14:creationId xmlns:p14="http://schemas.microsoft.com/office/powerpoint/2010/main" val="497607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xmlns=""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xmlns="" id="{5264FAD9-E47F-252A-F98E-4B37683AF4E3}"/>
              </a:ext>
            </a:extLst>
          </p:cNvPr>
          <p:cNvSpPr>
            <a:spLocks noGrp="1"/>
          </p:cNvSpPr>
          <p:nvPr>
            <p:ph sz="half" idx="2"/>
          </p:nvPr>
        </p:nvSpPr>
        <p:spPr/>
        <p:txBody>
          <a:bodyPr/>
          <a:lstStyle/>
          <a:p>
            <a:r>
              <a:rPr lang="es-MX" b="1" i="0" dirty="0">
                <a:solidFill>
                  <a:srgbClr val="374151"/>
                </a:solidFill>
                <a:effectLst/>
                <a:latin typeface="Söhne"/>
              </a:rPr>
              <a:t>Automatizar tareas</a:t>
            </a:r>
            <a:r>
              <a:rPr lang="es-MX" b="0" i="0" dirty="0">
                <a:solidFill>
                  <a:srgbClr val="374151"/>
                </a:solidFill>
                <a:effectLst/>
                <a:latin typeface="Söhne"/>
              </a:rPr>
              <a:t>: La IA busca automatizar tareas que normalmente requerirían de la intervención humana, lo que puede aumentar la eficiencia y productividad en diversos campos, desde la industria manufacturera hasta la atención médica.</a:t>
            </a:r>
          </a:p>
          <a:p>
            <a:endParaRPr lang="es-MX" b="0" i="0" dirty="0">
              <a:solidFill>
                <a:srgbClr val="374151"/>
              </a:solidFill>
              <a:effectLst/>
              <a:latin typeface="Söhne"/>
            </a:endParaRPr>
          </a:p>
          <a:p>
            <a:endParaRPr lang="es-MX" dirty="0"/>
          </a:p>
        </p:txBody>
      </p:sp>
    </p:spTree>
    <p:extLst>
      <p:ext uri="{BB962C8B-B14F-4D97-AF65-F5344CB8AC3E}">
        <p14:creationId xmlns:p14="http://schemas.microsoft.com/office/powerpoint/2010/main" val="146874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xmlns=""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xmlns="" id="{5264FAD9-E47F-252A-F98E-4B37683AF4E3}"/>
              </a:ext>
            </a:extLst>
          </p:cNvPr>
          <p:cNvSpPr>
            <a:spLocks noGrp="1"/>
          </p:cNvSpPr>
          <p:nvPr>
            <p:ph sz="half" idx="2"/>
          </p:nvPr>
        </p:nvSpPr>
        <p:spPr/>
        <p:txBody>
          <a:bodyPr/>
          <a:lstStyle/>
          <a:p>
            <a:r>
              <a:rPr lang="es-MX" b="1" i="0" dirty="0">
                <a:solidFill>
                  <a:srgbClr val="374151"/>
                </a:solidFill>
                <a:effectLst/>
                <a:latin typeface="Söhne"/>
              </a:rPr>
              <a:t>Resolver problemas complejos</a:t>
            </a:r>
            <a:r>
              <a:rPr lang="es-MX" b="0" i="0" dirty="0">
                <a:solidFill>
                  <a:srgbClr val="374151"/>
                </a:solidFill>
                <a:effectLst/>
                <a:latin typeface="Söhne"/>
              </a:rPr>
              <a:t>: La IA se utiliza para abordar problemas complejos que son difíciles de resolver mediante métodos tradicionales. Esto incluye el análisis de grandes cantidades de datos, la optimización de procesos y la predicción de resultados.</a:t>
            </a:r>
          </a:p>
          <a:p>
            <a:endParaRPr lang="es-MX" b="0" i="0" dirty="0">
              <a:solidFill>
                <a:srgbClr val="374151"/>
              </a:solidFill>
              <a:effectLst/>
              <a:latin typeface="Söhne"/>
            </a:endParaRPr>
          </a:p>
          <a:p>
            <a:endParaRPr lang="es-MX" dirty="0"/>
          </a:p>
        </p:txBody>
      </p:sp>
    </p:spTree>
    <p:extLst>
      <p:ext uri="{BB962C8B-B14F-4D97-AF65-F5344CB8AC3E}">
        <p14:creationId xmlns:p14="http://schemas.microsoft.com/office/powerpoint/2010/main" val="3964700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ángulo 12">
            <a:extLst>
              <a:ext uri="{FF2B5EF4-FFF2-40B4-BE49-F238E27FC236}">
                <a16:creationId xmlns:a16="http://schemas.microsoft.com/office/drawing/2014/main" xmlns="" id="{4AE9D071-98CF-435C-BD2B-976514544D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8" name="Marcador de contenido 4" descr="Números digitales">
            <a:extLst>
              <a:ext uri="{FF2B5EF4-FFF2-40B4-BE49-F238E27FC236}">
                <a16:creationId xmlns:a16="http://schemas.microsoft.com/office/drawing/2014/main" xmlns="" id="{EA70616B-E344-4856-8DF9-707C2623661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0681" r="9091" b="12711"/>
          <a:stretch/>
        </p:blipFill>
        <p:spPr>
          <a:xfrm>
            <a:off x="20" y="10"/>
            <a:ext cx="12191980" cy="6857990"/>
          </a:xfrm>
          <a:prstGeom prst="rect">
            <a:avLst/>
          </a:prstGeom>
        </p:spPr>
      </p:pic>
      <p:grpSp>
        <p:nvGrpSpPr>
          <p:cNvPr id="15" name="Grupo 14">
            <a:extLst>
              <a:ext uri="{FF2B5EF4-FFF2-40B4-BE49-F238E27FC236}">
                <a16:creationId xmlns:a16="http://schemas.microsoft.com/office/drawing/2014/main" xmlns="" id="{D619FC33-16ED-4246-9596-BEFEB55E4CF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38067" y="457200"/>
            <a:ext cx="7507083" cy="5935132"/>
            <a:chOff x="438067" y="457200"/>
            <a:chExt cx="7507083" cy="5935132"/>
          </a:xfrm>
        </p:grpSpPr>
        <p:sp>
          <p:nvSpPr>
            <p:cNvPr id="16" name="Rectángulo 15">
              <a:extLst>
                <a:ext uri="{FF2B5EF4-FFF2-40B4-BE49-F238E27FC236}">
                  <a16:creationId xmlns:a16="http://schemas.microsoft.com/office/drawing/2014/main" xmlns="" id="{2EEA80E1-F99F-4009-837F-2F72F8A5D58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38067" y="618067"/>
              <a:ext cx="7503665" cy="5774265"/>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17" name="Rectángulo 16">
              <a:extLst>
                <a:ext uri="{FF2B5EF4-FFF2-40B4-BE49-F238E27FC236}">
                  <a16:creationId xmlns:a16="http://schemas.microsoft.com/office/drawing/2014/main" xmlns="" id="{0230AF9A-4641-4BD8-9F95-9607CD3040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38068"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ángulo 17">
              <a:extLst>
                <a:ext uri="{FF2B5EF4-FFF2-40B4-BE49-F238E27FC236}">
                  <a16:creationId xmlns:a16="http://schemas.microsoft.com/office/drawing/2014/main" xmlns="" id="{8703D4EC-9389-41B6-B88B-B6FDC8CD33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 name="Título 1">
            <a:extLst>
              <a:ext uri="{FF2B5EF4-FFF2-40B4-BE49-F238E27FC236}">
                <a16:creationId xmlns:a16="http://schemas.microsoft.com/office/drawing/2014/main" xmlns="" id="{7F2616EE-270D-4F4C-BA1F-2708D387B800}"/>
              </a:ext>
            </a:extLst>
          </p:cNvPr>
          <p:cNvSpPr>
            <a:spLocks noGrp="1"/>
          </p:cNvSpPr>
          <p:nvPr>
            <p:ph type="title"/>
          </p:nvPr>
        </p:nvSpPr>
        <p:spPr>
          <a:xfrm>
            <a:off x="774504" y="928253"/>
            <a:ext cx="7167228" cy="645675"/>
          </a:xfrm>
        </p:spPr>
        <p:txBody>
          <a:bodyPr rtlCol="0" anchor="ctr">
            <a:normAutofit fontScale="90000"/>
          </a:bodyPr>
          <a:lstStyle/>
          <a:p>
            <a:r>
              <a:rPr lang="es-MX" b="1" i="0" dirty="0">
                <a:effectLst/>
                <a:latin typeface="Söhne"/>
              </a:rPr>
              <a:t/>
            </a:r>
            <a:br>
              <a:rPr lang="es-MX" b="1" i="0" dirty="0">
                <a:effectLst/>
                <a:latin typeface="Söhne"/>
              </a:rPr>
            </a:br>
            <a:r>
              <a:rPr lang="es-MX" b="1" i="0" dirty="0">
                <a:effectLst/>
                <a:latin typeface="Söhne"/>
              </a:rPr>
              <a:t>Aplicaciones de la Inteligencia Artificial</a:t>
            </a:r>
            <a:r>
              <a:rPr lang="es-MX" b="1" i="0" dirty="0">
                <a:solidFill>
                  <a:srgbClr val="374151"/>
                </a:solidFill>
                <a:effectLst/>
                <a:latin typeface="Söhne"/>
              </a:rPr>
              <a:t>:</a:t>
            </a:r>
            <a:r>
              <a:rPr lang="es-MX" b="0" i="0" dirty="0">
                <a:solidFill>
                  <a:srgbClr val="374151"/>
                </a:solidFill>
                <a:effectLst/>
                <a:latin typeface="Söhne"/>
              </a:rPr>
              <a:t/>
            </a:r>
            <a:br>
              <a:rPr lang="es-MX" b="0" i="0" dirty="0">
                <a:solidFill>
                  <a:srgbClr val="374151"/>
                </a:solidFill>
                <a:effectLst/>
                <a:latin typeface="Söhne"/>
              </a:rPr>
            </a:br>
            <a:r>
              <a:rPr lang="es-MX" b="0" i="0" dirty="0">
                <a:solidFill>
                  <a:srgbClr val="374151"/>
                </a:solidFill>
                <a:effectLst/>
                <a:latin typeface="Söhne"/>
              </a:rPr>
              <a:t/>
            </a:r>
            <a:br>
              <a:rPr lang="es-MX" b="0" i="0" dirty="0">
                <a:solidFill>
                  <a:srgbClr val="374151"/>
                </a:solidFill>
                <a:effectLst/>
                <a:latin typeface="Söhne"/>
              </a:rPr>
            </a:br>
            <a:endParaRPr lang="es-MX" dirty="0"/>
          </a:p>
        </p:txBody>
      </p:sp>
      <p:graphicFrame>
        <p:nvGraphicFramePr>
          <p:cNvPr id="6" name="Marcador de contenido 5" descr="SmartArt">
            <a:extLst>
              <a:ext uri="{FF2B5EF4-FFF2-40B4-BE49-F238E27FC236}">
                <a16:creationId xmlns:a16="http://schemas.microsoft.com/office/drawing/2014/main" xmlns="" id="{BF629521-FFD2-45DA-9D1D-A5F09BD5A2D9}"/>
              </a:ext>
            </a:extLst>
          </p:cNvPr>
          <p:cNvGraphicFramePr>
            <a:graphicFrameLocks noGrp="1"/>
          </p:cNvGraphicFramePr>
          <p:nvPr>
            <p:ph idx="1"/>
            <p:extLst>
              <p:ext uri="{D42A27DB-BD31-4B8C-83A1-F6EECF244321}">
                <p14:modId xmlns:p14="http://schemas.microsoft.com/office/powerpoint/2010/main" val="919381565"/>
              </p:ext>
            </p:extLst>
          </p:nvPr>
        </p:nvGraphicFramePr>
        <p:xfrm>
          <a:off x="714264" y="1702965"/>
          <a:ext cx="6854248" cy="43287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9 Elipse"/>
          <p:cNvSpPr/>
          <p:nvPr/>
        </p:nvSpPr>
        <p:spPr>
          <a:xfrm>
            <a:off x="1242861" y="5119536"/>
            <a:ext cx="676578" cy="676578"/>
          </a:xfrm>
          <a:prstGeom prst="ellipse">
            <a:avLst/>
          </a:prstGeom>
          <a:blipFill rotWithShape="0">
            <a:blip r:embed="rId9"/>
            <a:stretch>
              <a:fillRect/>
            </a:stretch>
          </a:blipFill>
          <a:ln>
            <a:solidFill>
              <a:srgbClr val="FFFF00"/>
            </a:solidFill>
          </a:ln>
        </p:spPr>
        <p:style>
          <a:lnRef idx="1">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42093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ángulo 9">
            <a:extLst>
              <a:ext uri="{FF2B5EF4-FFF2-40B4-BE49-F238E27FC236}">
                <a16:creationId xmlns:a16="http://schemas.microsoft.com/office/drawing/2014/main" xmlns="" id="{379F11E2-8BA5-4C5C-AE7C-361E5EA011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2" name="Rectángulo 11">
            <a:extLst>
              <a:ext uri="{FF2B5EF4-FFF2-40B4-BE49-F238E27FC236}">
                <a16:creationId xmlns:a16="http://schemas.microsoft.com/office/drawing/2014/main" xmlns="" id="{7C00E1DA-EC7C-40FC-95E3-11FDCD2E42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14" name="Grupo 13">
            <a:extLst>
              <a:ext uri="{FF2B5EF4-FFF2-40B4-BE49-F238E27FC236}">
                <a16:creationId xmlns:a16="http://schemas.microsoft.com/office/drawing/2014/main" xmlns="" id="{9A421166-2996-41A7-B094-AE5316F347D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46534" y="453643"/>
            <a:ext cx="11298933" cy="98554"/>
            <a:chOff x="446534" y="453643"/>
            <a:chExt cx="11298933" cy="98554"/>
          </a:xfrm>
        </p:grpSpPr>
        <p:sp>
          <p:nvSpPr>
            <p:cNvPr id="15" name="Rectángulo 14">
              <a:extLst>
                <a:ext uri="{FF2B5EF4-FFF2-40B4-BE49-F238E27FC236}">
                  <a16:creationId xmlns:a16="http://schemas.microsoft.com/office/drawing/2014/main" xmlns="" id="{FDBB1B92-A3EB-43E4-8FAB-D20E8ED14CE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ángulo 15">
              <a:extLst>
                <a:ext uri="{FF2B5EF4-FFF2-40B4-BE49-F238E27FC236}">
                  <a16:creationId xmlns:a16="http://schemas.microsoft.com/office/drawing/2014/main" xmlns="" id="{3F3972F4-FE7E-48EA-AAD8-9BE5750A66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ángulo 16">
              <a:extLst>
                <a:ext uri="{FF2B5EF4-FFF2-40B4-BE49-F238E27FC236}">
                  <a16:creationId xmlns:a16="http://schemas.microsoft.com/office/drawing/2014/main" xmlns="" id="{221614E5-870B-4D5E-A43B-8FF7E53234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 name="Título 1">
            <a:extLst>
              <a:ext uri="{FF2B5EF4-FFF2-40B4-BE49-F238E27FC236}">
                <a16:creationId xmlns:a16="http://schemas.microsoft.com/office/drawing/2014/main" xmlns="" id="{0F87E73C-2B1A-4602-BFBE-CFE1E55D9B38}"/>
              </a:ext>
            </a:extLst>
          </p:cNvPr>
          <p:cNvSpPr>
            <a:spLocks noGrp="1"/>
          </p:cNvSpPr>
          <p:nvPr>
            <p:ph type="ctrTitle"/>
          </p:nvPr>
        </p:nvSpPr>
        <p:spPr>
          <a:xfrm>
            <a:off x="8353019" y="1401288"/>
            <a:ext cx="3081576" cy="969053"/>
          </a:xfrm>
        </p:spPr>
        <p:txBody>
          <a:bodyPr rtlCol="0">
            <a:normAutofit/>
          </a:bodyPr>
          <a:lstStyle/>
          <a:p>
            <a:pPr algn="ctr" rtl="0"/>
            <a:r>
              <a:rPr lang="es-MX" dirty="0">
                <a:solidFill>
                  <a:srgbClr val="FFFFFF"/>
                </a:solidFill>
              </a:rPr>
              <a:t>Gracias</a:t>
            </a:r>
          </a:p>
        </p:txBody>
      </p:sp>
      <p:pic>
        <p:nvPicPr>
          <p:cNvPr id="5" name="Imagen 4" descr="Números digitales">
            <a:extLst>
              <a:ext uri="{FF2B5EF4-FFF2-40B4-BE49-F238E27FC236}">
                <a16:creationId xmlns:a16="http://schemas.microsoft.com/office/drawing/2014/main" xmlns="" id="{A21EA617-6D48-425F-97A8-7FEC82C8F40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189" r="9642" b="1"/>
          <a:stretch/>
        </p:blipFill>
        <p:spPr>
          <a:xfrm>
            <a:off x="446534" y="723899"/>
            <a:ext cx="7498616" cy="5676901"/>
          </a:xfrm>
          <a:prstGeom prst="rect">
            <a:avLst/>
          </a:prstGeom>
        </p:spPr>
      </p:pic>
      <p:sp>
        <p:nvSpPr>
          <p:cNvPr id="13" name="Subtítulo 2">
            <a:extLst>
              <a:ext uri="{FF2B5EF4-FFF2-40B4-BE49-F238E27FC236}">
                <a16:creationId xmlns="" xmlns:a16="http://schemas.microsoft.com/office/drawing/2014/main" id="{A9CB511D-EA45-4336-847C-1252667143B5}"/>
              </a:ext>
            </a:extLst>
          </p:cNvPr>
          <p:cNvSpPr txBox="1">
            <a:spLocks/>
          </p:cNvSpPr>
          <p:nvPr/>
        </p:nvSpPr>
        <p:spPr>
          <a:xfrm>
            <a:off x="8353019" y="2994455"/>
            <a:ext cx="3081576" cy="262900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cap="all">
                <a:solidFill>
                  <a:schemeClr val="accent2"/>
                </a:solidFill>
                <a:latin typeface="+mn-lt"/>
                <a:ea typeface="+mn-ea"/>
                <a:cs typeface="+mn-cs"/>
              </a:defRPr>
            </a:lvl1pPr>
            <a:lvl2pPr marL="457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ctr"/>
            <a:r>
              <a:rPr lang="es-MX" dirty="0" smtClean="0">
                <a:solidFill>
                  <a:schemeClr val="bg2"/>
                </a:solidFill>
              </a:rPr>
              <a:t>Irma cristina González palacios</a:t>
            </a:r>
          </a:p>
          <a:p>
            <a:pPr algn="ctr"/>
            <a:endParaRPr lang="es-MX" dirty="0" smtClean="0">
              <a:solidFill>
                <a:schemeClr val="bg2"/>
              </a:solidFill>
            </a:endParaRPr>
          </a:p>
          <a:p>
            <a:pPr algn="ctr"/>
            <a:r>
              <a:rPr lang="es-MX" dirty="0" smtClean="0">
                <a:solidFill>
                  <a:schemeClr val="bg2"/>
                </a:solidFill>
              </a:rPr>
              <a:t>Dolores burgos Mosqueda</a:t>
            </a:r>
          </a:p>
          <a:p>
            <a:pPr algn="ctr"/>
            <a:endParaRPr lang="es-MX" dirty="0" smtClean="0">
              <a:solidFill>
                <a:schemeClr val="bg2"/>
              </a:solidFill>
            </a:endParaRPr>
          </a:p>
          <a:p>
            <a:pPr algn="ctr"/>
            <a:r>
              <a:rPr lang="es-MX" dirty="0" smtClean="0">
                <a:solidFill>
                  <a:schemeClr val="bg2"/>
                </a:solidFill>
              </a:rPr>
              <a:t>Guadalupe Úrsula Vargas luna</a:t>
            </a:r>
          </a:p>
          <a:p>
            <a:endParaRPr lang="es-MX" dirty="0" smtClean="0">
              <a:solidFill>
                <a:schemeClr val="bg2"/>
              </a:solidFill>
            </a:endParaRPr>
          </a:p>
          <a:p>
            <a:endParaRPr lang="es-MX" dirty="0" smtClean="0">
              <a:solidFill>
                <a:schemeClr val="bg2"/>
              </a:solidFill>
            </a:endParaRPr>
          </a:p>
          <a:p>
            <a:endParaRPr lang="es-MX" dirty="0">
              <a:solidFill>
                <a:schemeClr val="bg2"/>
              </a:solidFill>
            </a:endParaRPr>
          </a:p>
        </p:txBody>
      </p:sp>
    </p:spTree>
    <p:extLst>
      <p:ext uri="{BB962C8B-B14F-4D97-AF65-F5344CB8AC3E}">
        <p14:creationId xmlns:p14="http://schemas.microsoft.com/office/powerpoint/2010/main" val="3501347425"/>
      </p:ext>
    </p:extLst>
  </p:cSld>
  <p:clrMapOvr>
    <a:masterClrMapping/>
  </p:clrMapOvr>
</p:sld>
</file>

<file path=ppt/theme/theme1.xml><?xml version="1.0" encoding="utf-8"?>
<a:theme xmlns:a="http://schemas.openxmlformats.org/drawingml/2006/main" name="Dividendo">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Office_61209671_TF56390039_Win32" id="{6E439996-84EB-442B-81F0-3A34FA2EB35A}" vid="{07E61665-08E7-4204-B220-B3D664A24A22}"/>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{99EFCBD1-5F69-4447-A851-8AB23259D529}tf56390039_win32</Template>
  <TotalTime>254</TotalTime>
  <Words>419</Words>
  <Application>Microsoft Office PowerPoint</Application>
  <PresentationFormat>Personalizado</PresentationFormat>
  <Paragraphs>27</Paragraphs>
  <Slides>6</Slides>
  <Notes>6</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Dividendo</vt:lpstr>
      <vt:lpstr>Explorando la inteligencia artificial </vt:lpstr>
      <vt:lpstr>Objetivos de la Inteligencia Artificial:</vt:lpstr>
      <vt:lpstr>Objetivos de la Inteligencia Artificial:</vt:lpstr>
      <vt:lpstr>Objetivos de la Inteligencia Artificial:</vt:lpstr>
      <vt:lpstr> Aplicaciones de la Inteligencia Artificial:  </vt:lpstr>
      <vt:lpstr>Gracias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Explorando la inteligencia artificial </dc:title>
  <dc:creator>Dolores Burgos Mosqueda</dc:creator>
  <cp:lastModifiedBy>Guadalupe Ursula Vargas Luna</cp:lastModifiedBy>
  <cp:revision>5</cp:revision>
  <dcterms:created xsi:type="dcterms:W3CDTF">2023-06-07T17:15:45Z</dcterms:created>
  <dcterms:modified xsi:type="dcterms:W3CDTF">2023-06-08T17:47:37Z</dcterms:modified>
</cp:coreProperties>
</file>