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72" r:id="rId1"/>
  </p:sldMasterIdLst>
  <p:notesMasterIdLst>
    <p:notesMasterId r:id="rId8"/>
  </p:notesMasterIdLst>
  <p:handoutMasterIdLst>
    <p:handoutMasterId r:id="rId9"/>
  </p:handoutMasterIdLst>
  <p:sldIdLst>
    <p:sldId id="256" r:id="rId2"/>
    <p:sldId id="258" r:id="rId3"/>
    <p:sldId id="262" r:id="rId4"/>
    <p:sldId id="263" r:id="rId5"/>
    <p:sldId id="259" r:id="rId6"/>
    <p:sldId id="260" r:id="rId7"/>
  </p:sldIdLst>
  <p:sldSz cx="12192000" cy="6858000"/>
  <p:notesSz cx="6858000" cy="9144000"/>
  <p:defaultTextStyle>
    <a:defPPr rtl="0">
      <a:defRPr lang="es-MX"/>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48" autoAdjust="0"/>
  </p:normalViewPr>
  <p:slideViewPr>
    <p:cSldViewPr snapToGrid="0">
      <p:cViewPr varScale="1">
        <p:scale>
          <a:sx n="114" d="100"/>
          <a:sy n="114" d="100"/>
        </p:scale>
        <p:origin x="414" y="10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93" d="100"/>
          <a:sy n="93" d="100"/>
        </p:scale>
        <p:origin x="370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_rels/drawing1.xml.rels><?xml version="1.0" encoding="UTF-8" standalone="yes"?>
<Relationships xmlns="http://schemas.openxmlformats.org/package/2006/relationships"><Relationship Id="rId2" Type="http://schemas.openxmlformats.org/officeDocument/2006/relationships/image" Target="../media/image5.svg"/><Relationship Id="rId1" Type="http://schemas.openxmlformats.org/officeDocument/2006/relationships/image" Target="../media/image4.png"/></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5AA53B-3EEE-4DE4-BB81-9044890C2946}" type="doc">
      <dgm:prSet loTypeId="urn:microsoft.com/office/officeart/2008/layout/VerticalCurvedList" loCatId="list" qsTypeId="urn:microsoft.com/office/officeart/2005/8/quickstyle/simple4" qsCatId="simple" csTypeId="urn:microsoft.com/office/officeart/2005/8/colors/accent2_2" csCatId="accent2" phldr="1"/>
      <dgm:spPr/>
      <dgm:t>
        <a:bodyPr rtlCol="0"/>
        <a:lstStyle/>
        <a:p>
          <a:pPr rtl="0"/>
          <a:endParaRPr lang="en-US"/>
        </a:p>
      </dgm:t>
    </dgm:pt>
    <dgm:pt modelId="{6750AC01-D39D-4F3A-9DC8-2A211EE986A2}">
      <dgm:prSet phldrT="[Text]"/>
      <dgm:spPr/>
      <dgm:t>
        <a:bodyPr rtlCol="0"/>
        <a:lstStyle/>
        <a:p>
          <a:pPr rtl="0">
            <a:lnSpc>
              <a:spcPct val="100000"/>
            </a:lnSpc>
          </a:pPr>
          <a:r>
            <a:rPr lang="es-MX" b="1" i="0" dirty="0">
              <a:solidFill>
                <a:srgbClr val="002060"/>
              </a:solidFill>
            </a:rPr>
            <a:t>Asistentes virtuales y </a:t>
          </a:r>
          <a:r>
            <a:rPr lang="es-MX" b="1" i="0" dirty="0" err="1">
              <a:solidFill>
                <a:srgbClr val="002060"/>
              </a:solidFill>
            </a:rPr>
            <a:t>chatbots</a:t>
          </a:r>
          <a:r>
            <a:rPr lang="es-MX" b="0" i="0" dirty="0">
              <a:solidFill>
                <a:srgbClr val="002060"/>
              </a:solidFill>
            </a:rPr>
            <a:t>: </a:t>
          </a:r>
          <a:r>
            <a:rPr lang="es-MX" b="0" i="0" dirty="0"/>
            <a:t>Los asistentes virtuales, como Siri o Alexa, utilizan técnicas de procesamiento del lenguaje natural y reconocimiento de voz para interactuar con los usuarios y realizar diversas tareas, como responder preguntas, proporcionar recomendaciones y realizar acciones específicas.</a:t>
          </a:r>
          <a:r>
            <a:rPr lang="es-MX" noProof="0" dirty="0"/>
            <a:t>	</a:t>
          </a:r>
        </a:p>
      </dgm:t>
    </dgm:pt>
    <dgm:pt modelId="{720680DC-AAA4-4434-A582-60EBCC5BA355}" type="parTrans" cxnId="{0B5DAE5F-BCDC-4BF7-A6E7-CF856886A64D}">
      <dgm:prSet/>
      <dgm:spPr/>
      <dgm:t>
        <a:bodyPr rtlCol="0"/>
        <a:lstStyle/>
        <a:p>
          <a:pPr rtl="0"/>
          <a:endParaRPr lang="es-MX" noProof="0" dirty="0"/>
        </a:p>
      </dgm:t>
    </dgm:pt>
    <dgm:pt modelId="{CA077D98-8478-47EA-B6A9-99ACE60C64D4}" type="sibTrans" cxnId="{0B5DAE5F-BCDC-4BF7-A6E7-CF856886A64D}">
      <dgm:prSet/>
      <dgm:spPr/>
      <dgm:t>
        <a:bodyPr rtlCol="0"/>
        <a:lstStyle/>
        <a:p>
          <a:pPr rtl="0"/>
          <a:endParaRPr lang="es-MX" noProof="0" dirty="0"/>
        </a:p>
      </dgm:t>
    </dgm:pt>
    <dgm:pt modelId="{0BEF68B8-1228-47BB-83B5-7B9CD1E3F84E}">
      <dgm:prSet phldrT="[Text]"/>
      <dgm:spPr/>
      <dgm:t>
        <a:bodyPr/>
        <a:lstStyle/>
        <a:p>
          <a:pPr>
            <a:lnSpc>
              <a:spcPct val="100000"/>
            </a:lnSpc>
            <a:buFont typeface="+mj-lt"/>
            <a:buAutoNum type="arabicPeriod"/>
          </a:pPr>
          <a:r>
            <a:rPr lang="es-MX" b="1" i="0" dirty="0">
              <a:solidFill>
                <a:srgbClr val="002060"/>
              </a:solidFill>
            </a:rPr>
            <a:t>Vehículos autónomos</a:t>
          </a:r>
          <a:r>
            <a:rPr lang="es-MX" b="0" i="0" dirty="0"/>
            <a:t>: La IA es clave en el desarrollo de vehículos autónomos, ya que permite a los automóviles interpretar el entorno, tomar decisiones en tiempo real y conducir de manera segura sin intervención humana.</a:t>
          </a:r>
          <a:endParaRPr lang="es-MX" noProof="0" dirty="0"/>
        </a:p>
      </dgm:t>
    </dgm:pt>
    <dgm:pt modelId="{ED3A4BC2-B75A-4952-A38B-A42B5995DF05}" type="parTrans" cxnId="{EDEF4F82-1237-4639-A0F7-385C1897CE66}">
      <dgm:prSet/>
      <dgm:spPr/>
      <dgm:t>
        <a:bodyPr rtlCol="0"/>
        <a:lstStyle/>
        <a:p>
          <a:pPr rtl="0"/>
          <a:endParaRPr lang="es-MX" noProof="0" dirty="0"/>
        </a:p>
      </dgm:t>
    </dgm:pt>
    <dgm:pt modelId="{FD949706-EDCC-4ADC-8EDF-8EDA49C92325}" type="sibTrans" cxnId="{EDEF4F82-1237-4639-A0F7-385C1897CE66}">
      <dgm:prSet/>
      <dgm:spPr/>
      <dgm:t>
        <a:bodyPr rtlCol="0"/>
        <a:lstStyle/>
        <a:p>
          <a:pPr rtl="0"/>
          <a:endParaRPr lang="es-MX" noProof="0" dirty="0"/>
        </a:p>
      </dgm:t>
    </dgm:pt>
    <dgm:pt modelId="{5605D28D-2CE6-4513-8566-952984E21E14}">
      <dgm:prSet phldrT="[Text]"/>
      <dgm:spPr/>
      <dgm:t>
        <a:bodyPr/>
        <a:lstStyle/>
        <a:p>
          <a:pPr>
            <a:lnSpc>
              <a:spcPct val="100000"/>
            </a:lnSpc>
            <a:buFont typeface="+mj-lt"/>
            <a:buAutoNum type="arabicPeriod"/>
          </a:pPr>
          <a:r>
            <a:rPr lang="es-MX" b="1" i="0" dirty="0">
              <a:solidFill>
                <a:srgbClr val="002060"/>
              </a:solidFill>
            </a:rPr>
            <a:t>Medicina y diagnóstico</a:t>
          </a:r>
          <a:r>
            <a:rPr lang="es-MX" b="0" i="0" dirty="0">
              <a:solidFill>
                <a:srgbClr val="002060"/>
              </a:solidFill>
            </a:rPr>
            <a:t>: </a:t>
          </a:r>
          <a:r>
            <a:rPr lang="es-MX" b="0" i="0" dirty="0"/>
            <a:t>La IA se utiliza en aplicaciones médicas para ayudar en el diagnóstico de enfermedades, interpretar imágenes médicas como radiografías o resonancias magnéticas, y recomendar tratamientos personalizados basados en datos clínicos y genéticos.</a:t>
          </a:r>
          <a:endParaRPr lang="es-MX" noProof="0" dirty="0"/>
        </a:p>
      </dgm:t>
    </dgm:pt>
    <dgm:pt modelId="{EB15AB98-362B-4E70-A3DA-995FC3E8BA79}" type="parTrans" cxnId="{FAF3F884-F0CF-440F-8CB1-B7648AB1B138}">
      <dgm:prSet/>
      <dgm:spPr/>
      <dgm:t>
        <a:bodyPr rtlCol="0"/>
        <a:lstStyle/>
        <a:p>
          <a:pPr rtl="0"/>
          <a:endParaRPr lang="es-MX" noProof="0" dirty="0"/>
        </a:p>
      </dgm:t>
    </dgm:pt>
    <dgm:pt modelId="{823D1971-2C4D-4EC5-A874-2F463DE37109}" type="sibTrans" cxnId="{FAF3F884-F0CF-440F-8CB1-B7648AB1B138}">
      <dgm:prSet/>
      <dgm:spPr/>
      <dgm:t>
        <a:bodyPr rtlCol="0"/>
        <a:lstStyle/>
        <a:p>
          <a:pPr rtl="0"/>
          <a:endParaRPr lang="es-MX" noProof="0" dirty="0"/>
        </a:p>
      </dgm:t>
    </dgm:pt>
    <dgm:pt modelId="{E5CEF0DC-09B1-48B7-9470-340543446537}">
      <dgm:prSet/>
      <dgm:spPr/>
      <dgm:t>
        <a:bodyPr/>
        <a:lstStyle/>
        <a:p>
          <a:pPr>
            <a:buFont typeface="+mj-lt"/>
            <a:buAutoNum type="arabicPeriod"/>
          </a:pPr>
          <a:r>
            <a:rPr lang="es-MX" b="1" i="0" dirty="0">
              <a:solidFill>
                <a:srgbClr val="002060"/>
              </a:solidFill>
            </a:rPr>
            <a:t>Finanzas y comercio</a:t>
          </a:r>
          <a:r>
            <a:rPr lang="es-MX" b="0" i="0" dirty="0"/>
            <a:t>: La IA se utiliza en el análisis de datos financieros, la detección de fraudes, el trading algorítmico y la personalización de recomendaciones en el comercio electrónico.</a:t>
          </a:r>
        </a:p>
      </dgm:t>
    </dgm:pt>
    <dgm:pt modelId="{DFEEFF77-57C1-4B18-959E-3A87BDFFF32E}" type="parTrans" cxnId="{3F11AD11-3ABE-49B8-A65F-27A2D50E30C1}">
      <dgm:prSet/>
      <dgm:spPr/>
      <dgm:t>
        <a:bodyPr/>
        <a:lstStyle/>
        <a:p>
          <a:endParaRPr lang="es-MX"/>
        </a:p>
      </dgm:t>
    </dgm:pt>
    <dgm:pt modelId="{B8E39BA6-E4B7-4663-8A26-CB68498C182D}" type="sibTrans" cxnId="{3F11AD11-3ABE-49B8-A65F-27A2D50E30C1}">
      <dgm:prSet/>
      <dgm:spPr/>
      <dgm:t>
        <a:bodyPr/>
        <a:lstStyle/>
        <a:p>
          <a:endParaRPr lang="es-MX"/>
        </a:p>
      </dgm:t>
    </dgm:pt>
    <dgm:pt modelId="{3A0600E0-AA6D-470E-8E51-650C64AD3686}">
      <dgm:prSet/>
      <dgm:spPr/>
      <dgm:t>
        <a:bodyPr/>
        <a:lstStyle/>
        <a:p>
          <a:r>
            <a:rPr lang="es-MX" b="1" i="0" dirty="0">
              <a:solidFill>
                <a:schemeClr val="accent1"/>
              </a:solidFill>
            </a:rPr>
            <a:t>Robótica</a:t>
          </a:r>
          <a:r>
            <a:rPr lang="es-MX" b="0" i="0" dirty="0"/>
            <a:t>: La IA juega un papel importante en la robótica, permitiendo a los robots realizar tareas complejas, adaptarse a entornos cambiantes y colaborar de forma segura con los seres humanos en entornos industriales y domésticos.</a:t>
          </a:r>
        </a:p>
      </dgm:t>
    </dgm:pt>
    <dgm:pt modelId="{3A386077-B071-414E-9DA9-9EE2464123E6}" type="parTrans" cxnId="{1404A13C-FC17-45B1-827B-73C132BCC7DA}">
      <dgm:prSet/>
      <dgm:spPr/>
      <dgm:t>
        <a:bodyPr/>
        <a:lstStyle/>
        <a:p>
          <a:endParaRPr lang="es-MX"/>
        </a:p>
      </dgm:t>
    </dgm:pt>
    <dgm:pt modelId="{5A8CCD7A-B4BA-4046-876A-F2CF7FADDB20}" type="sibTrans" cxnId="{1404A13C-FC17-45B1-827B-73C132BCC7DA}">
      <dgm:prSet/>
      <dgm:spPr/>
      <dgm:t>
        <a:bodyPr/>
        <a:lstStyle/>
        <a:p>
          <a:endParaRPr lang="es-MX"/>
        </a:p>
      </dgm:t>
    </dgm:pt>
    <dgm:pt modelId="{57806726-6E60-4ACC-9C1C-7DF9CC365A10}" type="pres">
      <dgm:prSet presAssocID="{7E5AA53B-3EEE-4DE4-BB81-9044890C2946}" presName="Name0" presStyleCnt="0">
        <dgm:presLayoutVars>
          <dgm:chMax val="7"/>
          <dgm:chPref val="7"/>
          <dgm:dir/>
        </dgm:presLayoutVars>
      </dgm:prSet>
      <dgm:spPr/>
    </dgm:pt>
    <dgm:pt modelId="{90561C55-3C6E-4D53-85E1-2C50BCDDA392}" type="pres">
      <dgm:prSet presAssocID="{7E5AA53B-3EEE-4DE4-BB81-9044890C2946}" presName="Name1" presStyleCnt="0"/>
      <dgm:spPr/>
    </dgm:pt>
    <dgm:pt modelId="{B6CD42EC-5AD4-4004-AE5B-47EDA668DAA8}" type="pres">
      <dgm:prSet presAssocID="{7E5AA53B-3EEE-4DE4-BB81-9044890C2946}" presName="cycle" presStyleCnt="0"/>
      <dgm:spPr/>
    </dgm:pt>
    <dgm:pt modelId="{963B8EE3-40CC-4A0A-B420-D0BF920973CE}" type="pres">
      <dgm:prSet presAssocID="{7E5AA53B-3EEE-4DE4-BB81-9044890C2946}" presName="srcNode" presStyleLbl="node1" presStyleIdx="0" presStyleCnt="5"/>
      <dgm:spPr/>
    </dgm:pt>
    <dgm:pt modelId="{D79B43FC-100B-4A0D-A4D5-0D2D04B99064}" type="pres">
      <dgm:prSet presAssocID="{7E5AA53B-3EEE-4DE4-BB81-9044890C2946}" presName="conn" presStyleLbl="parChTrans1D2" presStyleIdx="0" presStyleCnt="1"/>
      <dgm:spPr/>
    </dgm:pt>
    <dgm:pt modelId="{3CAD8DA1-8D53-445C-ACE8-D8449E4F0F55}" type="pres">
      <dgm:prSet presAssocID="{7E5AA53B-3EEE-4DE4-BB81-9044890C2946}" presName="extraNode" presStyleLbl="node1" presStyleIdx="0" presStyleCnt="5"/>
      <dgm:spPr/>
    </dgm:pt>
    <dgm:pt modelId="{429CABD1-4116-474B-81BF-735E2CA9DD00}" type="pres">
      <dgm:prSet presAssocID="{7E5AA53B-3EEE-4DE4-BB81-9044890C2946}" presName="dstNode" presStyleLbl="node1" presStyleIdx="0" presStyleCnt="5"/>
      <dgm:spPr/>
    </dgm:pt>
    <dgm:pt modelId="{58319267-C71E-43C9-94E1-827D0616C7A7}" type="pres">
      <dgm:prSet presAssocID="{6750AC01-D39D-4F3A-9DC8-2A211EE986A2}" presName="text_1" presStyleLbl="node1" presStyleIdx="0" presStyleCnt="5">
        <dgm:presLayoutVars>
          <dgm:bulletEnabled val="1"/>
        </dgm:presLayoutVars>
      </dgm:prSet>
      <dgm:spPr/>
    </dgm:pt>
    <dgm:pt modelId="{79F9B8A9-2412-4B74-84A9-69422DB81CDC}" type="pres">
      <dgm:prSet presAssocID="{6750AC01-D39D-4F3A-9DC8-2A211EE986A2}" presName="accent_1" presStyleCnt="0"/>
      <dgm:spPr/>
    </dgm:pt>
    <dgm:pt modelId="{07CB3071-D555-47DA-A36A-69EB91531FD8}" type="pres">
      <dgm:prSet presAssocID="{6750AC01-D39D-4F3A-9DC8-2A211EE986A2}" presName="accentRepeatNode" presStyleLbl="solidFgAcc1" presStyleIdx="0" presStyleCnt="5" custScaleX="92607" custScaleY="95300" custLinFactY="200000" custLinFactNeighborX="27891" custLinFactNeighborY="276404"/>
      <dgm:spPr>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 r="-1000"/>
          </a:stretch>
        </a:blipFill>
        <a:ln>
          <a:solidFill>
            <a:srgbClr val="FFFF00"/>
          </a:solidFill>
        </a:ln>
      </dgm:spPr>
    </dgm:pt>
    <dgm:pt modelId="{95DE6538-27BD-44AF-A1A8-CA8F6B10FDD2}" type="pres">
      <dgm:prSet presAssocID="{0BEF68B8-1228-47BB-83B5-7B9CD1E3F84E}" presName="text_2" presStyleLbl="node1" presStyleIdx="1" presStyleCnt="5" custLinFactNeighborX="138" custLinFactNeighborY="-4590">
        <dgm:presLayoutVars>
          <dgm:bulletEnabled val="1"/>
        </dgm:presLayoutVars>
      </dgm:prSet>
      <dgm:spPr/>
    </dgm:pt>
    <dgm:pt modelId="{312BDEE8-85BD-4F02-B35B-2CC8E701C98B}" type="pres">
      <dgm:prSet presAssocID="{0BEF68B8-1228-47BB-83B5-7B9CD1E3F84E}" presName="accent_2" presStyleCnt="0"/>
      <dgm:spPr/>
    </dgm:pt>
    <dgm:pt modelId="{3F8116AC-FAC3-4E95-9865-93CCFEB191B9}" type="pres">
      <dgm:prSet presAssocID="{0BEF68B8-1228-47BB-83B5-7B9CD1E3F84E}" presName="accentRepeatNode" presStyleLbl="solidFgAcc1" presStyleIdx="1" presStyleCnt="5" custLinFactNeighborX="-3412" custLinFactNeighborY="5825"/>
      <dgm:spPr>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solidFill>
            <a:srgbClr val="FFFF00"/>
          </a:solidFill>
        </a:ln>
      </dgm:spPr>
    </dgm:pt>
    <dgm:pt modelId="{E131CE4A-9776-44F4-BC03-867682E21374}" type="pres">
      <dgm:prSet presAssocID="{5605D28D-2CE6-4513-8566-952984E21E14}" presName="text_3" presStyleLbl="node1" presStyleIdx="2" presStyleCnt="5">
        <dgm:presLayoutVars>
          <dgm:bulletEnabled val="1"/>
        </dgm:presLayoutVars>
      </dgm:prSet>
      <dgm:spPr/>
    </dgm:pt>
    <dgm:pt modelId="{AC9A216A-8375-48F9-A4E6-8E0B64C0209B}" type="pres">
      <dgm:prSet presAssocID="{5605D28D-2CE6-4513-8566-952984E21E14}" presName="accent_3" presStyleCnt="0"/>
      <dgm:spPr/>
    </dgm:pt>
    <dgm:pt modelId="{A965097E-32F1-4AB8-8C4E-2814A7596B2F}" type="pres">
      <dgm:prSet presAssocID="{5605D28D-2CE6-4513-8566-952984E21E14}" presName="accentRepeatNode" presStyleLbl="solidFgAcc1" presStyleIdx="2" presStyleCnt="5"/>
      <dgm:spPr>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solidFill>
            <a:srgbClr val="FFFF00"/>
          </a:solidFill>
        </a:ln>
      </dgm:spPr>
    </dgm:pt>
    <dgm:pt modelId="{CACC1077-C9E2-4BD5-A3D0-BAA1428E7357}" type="pres">
      <dgm:prSet presAssocID="{3A0600E0-AA6D-470E-8E51-650C64AD3686}" presName="text_4" presStyleLbl="node1" presStyleIdx="3" presStyleCnt="5">
        <dgm:presLayoutVars>
          <dgm:bulletEnabled val="1"/>
        </dgm:presLayoutVars>
      </dgm:prSet>
      <dgm:spPr/>
    </dgm:pt>
    <dgm:pt modelId="{F713223A-64E9-4E02-B222-6BEB85ACC8C7}" type="pres">
      <dgm:prSet presAssocID="{3A0600E0-AA6D-470E-8E51-650C64AD3686}" presName="accent_4" presStyleCnt="0"/>
      <dgm:spPr/>
    </dgm:pt>
    <dgm:pt modelId="{2899EEB3-B4CC-42C5-A2ED-920DF45E64A6}" type="pres">
      <dgm:prSet presAssocID="{3A0600E0-AA6D-470E-8E51-650C64AD3686}" presName="accentRepeatNode" presStyleLbl="solidFgAcc1" presStyleIdx="3" presStyleCnt="5" custLinFactNeighborX="-1855" custLinFactNeighborY="7039"/>
      <dgm:spPr>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solidFill>
            <a:srgbClr val="FFFF00"/>
          </a:solidFill>
        </a:ln>
      </dgm:spPr>
    </dgm:pt>
    <dgm:pt modelId="{F2923216-33A1-42E0-8C99-DB1CEEC4BBD3}" type="pres">
      <dgm:prSet presAssocID="{E5CEF0DC-09B1-48B7-9470-340543446537}" presName="text_5" presStyleLbl="node1" presStyleIdx="4" presStyleCnt="5" custScaleX="89726" custLinFactNeighborX="3810" custLinFactNeighborY="-3100">
        <dgm:presLayoutVars>
          <dgm:bulletEnabled val="1"/>
        </dgm:presLayoutVars>
      </dgm:prSet>
      <dgm:spPr/>
    </dgm:pt>
    <dgm:pt modelId="{160E4102-EEBF-463F-8657-B58DE08DD18E}" type="pres">
      <dgm:prSet presAssocID="{E5CEF0DC-09B1-48B7-9470-340543446537}" presName="accent_5" presStyleCnt="0"/>
      <dgm:spPr/>
    </dgm:pt>
    <dgm:pt modelId="{93F92995-8F7C-4E73-86A2-5B9FFE8D80BE}" type="pres">
      <dgm:prSet presAssocID="{E5CEF0DC-09B1-48B7-9470-340543446537}" presName="accentRepeatNode" presStyleLbl="solidFgAcc1" presStyleIdx="4" presStyleCnt="5" custLinFactY="-326744" custLinFactNeighborX="499" custLinFactNeighborY="-400000"/>
      <dgm:spPr>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a:solidFill>
            <a:srgbClr val="FFFF00"/>
          </a:solidFill>
        </a:ln>
      </dgm:spPr>
    </dgm:pt>
  </dgm:ptLst>
  <dgm:cxnLst>
    <dgm:cxn modelId="{DCC2F402-DA5F-4F3C-BE5A-070A430749F1}" type="presOf" srcId="{E5CEF0DC-09B1-48B7-9470-340543446537}" destId="{F2923216-33A1-42E0-8C99-DB1CEEC4BBD3}" srcOrd="0" destOrd="0" presId="urn:microsoft.com/office/officeart/2008/layout/VerticalCurvedList"/>
    <dgm:cxn modelId="{3F11AD11-3ABE-49B8-A65F-27A2D50E30C1}" srcId="{7E5AA53B-3EEE-4DE4-BB81-9044890C2946}" destId="{E5CEF0DC-09B1-48B7-9470-340543446537}" srcOrd="4" destOrd="0" parTransId="{DFEEFF77-57C1-4B18-959E-3A87BDFFF32E}" sibTransId="{B8E39BA6-E4B7-4663-8A26-CB68498C182D}"/>
    <dgm:cxn modelId="{A11E3B12-1828-45A7-86C3-BB85832DF84D}" type="presOf" srcId="{CA077D98-8478-47EA-B6A9-99ACE60C64D4}" destId="{D79B43FC-100B-4A0D-A4D5-0D2D04B99064}" srcOrd="0" destOrd="0" presId="urn:microsoft.com/office/officeart/2008/layout/VerticalCurvedList"/>
    <dgm:cxn modelId="{1404A13C-FC17-45B1-827B-73C132BCC7DA}" srcId="{7E5AA53B-3EEE-4DE4-BB81-9044890C2946}" destId="{3A0600E0-AA6D-470E-8E51-650C64AD3686}" srcOrd="3" destOrd="0" parTransId="{3A386077-B071-414E-9DA9-9EE2464123E6}" sibTransId="{5A8CCD7A-B4BA-4046-876A-F2CF7FADDB20}"/>
    <dgm:cxn modelId="{0B5DAE5F-BCDC-4BF7-A6E7-CF856886A64D}" srcId="{7E5AA53B-3EEE-4DE4-BB81-9044890C2946}" destId="{6750AC01-D39D-4F3A-9DC8-2A211EE986A2}" srcOrd="0" destOrd="0" parTransId="{720680DC-AAA4-4434-A582-60EBCC5BA355}" sibTransId="{CA077D98-8478-47EA-B6A9-99ACE60C64D4}"/>
    <dgm:cxn modelId="{29DA474E-5DFA-4C66-882F-319C49ABBB19}" type="presOf" srcId="{6750AC01-D39D-4F3A-9DC8-2A211EE986A2}" destId="{58319267-C71E-43C9-94E1-827D0616C7A7}" srcOrd="0" destOrd="0" presId="urn:microsoft.com/office/officeart/2008/layout/VerticalCurvedList"/>
    <dgm:cxn modelId="{7084AA77-BACB-46CB-AE4A-77B62D3ED1AF}" type="presOf" srcId="{5605D28D-2CE6-4513-8566-952984E21E14}" destId="{E131CE4A-9776-44F4-BC03-867682E21374}" srcOrd="0" destOrd="0" presId="urn:microsoft.com/office/officeart/2008/layout/VerticalCurvedList"/>
    <dgm:cxn modelId="{EDEF4F82-1237-4639-A0F7-385C1897CE66}" srcId="{7E5AA53B-3EEE-4DE4-BB81-9044890C2946}" destId="{0BEF68B8-1228-47BB-83B5-7B9CD1E3F84E}" srcOrd="1" destOrd="0" parTransId="{ED3A4BC2-B75A-4952-A38B-A42B5995DF05}" sibTransId="{FD949706-EDCC-4ADC-8EDF-8EDA49C92325}"/>
    <dgm:cxn modelId="{FAF3F884-F0CF-440F-8CB1-B7648AB1B138}" srcId="{7E5AA53B-3EEE-4DE4-BB81-9044890C2946}" destId="{5605D28D-2CE6-4513-8566-952984E21E14}" srcOrd="2" destOrd="0" parTransId="{EB15AB98-362B-4E70-A3DA-995FC3E8BA79}" sibTransId="{823D1971-2C4D-4EC5-A874-2F463DE37109}"/>
    <dgm:cxn modelId="{4F65CC8F-B5A8-40BE-A32B-05862B543D6A}" type="presOf" srcId="{7E5AA53B-3EEE-4DE4-BB81-9044890C2946}" destId="{57806726-6E60-4ACC-9C1C-7DF9CC365A10}" srcOrd="0" destOrd="0" presId="urn:microsoft.com/office/officeart/2008/layout/VerticalCurvedList"/>
    <dgm:cxn modelId="{4A378892-5CCC-4F0D-8A38-4BEAECF30F24}" type="presOf" srcId="{0BEF68B8-1228-47BB-83B5-7B9CD1E3F84E}" destId="{95DE6538-27BD-44AF-A1A8-CA8F6B10FDD2}" srcOrd="0" destOrd="0" presId="urn:microsoft.com/office/officeart/2008/layout/VerticalCurvedList"/>
    <dgm:cxn modelId="{8967EBAF-D686-4E70-8EAD-47D41A5CCF94}" type="presOf" srcId="{3A0600E0-AA6D-470E-8E51-650C64AD3686}" destId="{CACC1077-C9E2-4BD5-A3D0-BAA1428E7357}" srcOrd="0" destOrd="0" presId="urn:microsoft.com/office/officeart/2008/layout/VerticalCurvedList"/>
    <dgm:cxn modelId="{4E25B52E-70EF-4A0F-B410-0B49263AF380}" type="presParOf" srcId="{57806726-6E60-4ACC-9C1C-7DF9CC365A10}" destId="{90561C55-3C6E-4D53-85E1-2C50BCDDA392}" srcOrd="0" destOrd="0" presId="urn:microsoft.com/office/officeart/2008/layout/VerticalCurvedList"/>
    <dgm:cxn modelId="{2B3DD9E4-EC9C-4B92-B380-F89BF82E7CF3}" type="presParOf" srcId="{90561C55-3C6E-4D53-85E1-2C50BCDDA392}" destId="{B6CD42EC-5AD4-4004-AE5B-47EDA668DAA8}" srcOrd="0" destOrd="0" presId="urn:microsoft.com/office/officeart/2008/layout/VerticalCurvedList"/>
    <dgm:cxn modelId="{EA357085-80A4-4D1D-9BD2-56B1E9A721FB}" type="presParOf" srcId="{B6CD42EC-5AD4-4004-AE5B-47EDA668DAA8}" destId="{963B8EE3-40CC-4A0A-B420-D0BF920973CE}" srcOrd="0" destOrd="0" presId="urn:microsoft.com/office/officeart/2008/layout/VerticalCurvedList"/>
    <dgm:cxn modelId="{F175C6D0-411C-40FD-A19B-860D49F42061}" type="presParOf" srcId="{B6CD42EC-5AD4-4004-AE5B-47EDA668DAA8}" destId="{D79B43FC-100B-4A0D-A4D5-0D2D04B99064}" srcOrd="1" destOrd="0" presId="urn:microsoft.com/office/officeart/2008/layout/VerticalCurvedList"/>
    <dgm:cxn modelId="{794BB944-68C0-47A5-9792-652802EB36AC}" type="presParOf" srcId="{B6CD42EC-5AD4-4004-AE5B-47EDA668DAA8}" destId="{3CAD8DA1-8D53-445C-ACE8-D8449E4F0F55}" srcOrd="2" destOrd="0" presId="urn:microsoft.com/office/officeart/2008/layout/VerticalCurvedList"/>
    <dgm:cxn modelId="{B8CC75C4-3D1A-49E7-80D2-915668C1368C}" type="presParOf" srcId="{B6CD42EC-5AD4-4004-AE5B-47EDA668DAA8}" destId="{429CABD1-4116-474B-81BF-735E2CA9DD00}" srcOrd="3" destOrd="0" presId="urn:microsoft.com/office/officeart/2008/layout/VerticalCurvedList"/>
    <dgm:cxn modelId="{28110BB8-F33F-498C-9A75-98364B05EFA5}" type="presParOf" srcId="{90561C55-3C6E-4D53-85E1-2C50BCDDA392}" destId="{58319267-C71E-43C9-94E1-827D0616C7A7}" srcOrd="1" destOrd="0" presId="urn:microsoft.com/office/officeart/2008/layout/VerticalCurvedList"/>
    <dgm:cxn modelId="{3866F6C9-5521-48F2-B6C3-40C9896E1605}" type="presParOf" srcId="{90561C55-3C6E-4D53-85E1-2C50BCDDA392}" destId="{79F9B8A9-2412-4B74-84A9-69422DB81CDC}" srcOrd="2" destOrd="0" presId="urn:microsoft.com/office/officeart/2008/layout/VerticalCurvedList"/>
    <dgm:cxn modelId="{D2205A4F-BB7A-4399-BC2F-78E18EC6EAFE}" type="presParOf" srcId="{79F9B8A9-2412-4B74-84A9-69422DB81CDC}" destId="{07CB3071-D555-47DA-A36A-69EB91531FD8}" srcOrd="0" destOrd="0" presId="urn:microsoft.com/office/officeart/2008/layout/VerticalCurvedList"/>
    <dgm:cxn modelId="{602753E6-8A03-492B-861A-6B9532B5AA28}" type="presParOf" srcId="{90561C55-3C6E-4D53-85E1-2C50BCDDA392}" destId="{95DE6538-27BD-44AF-A1A8-CA8F6B10FDD2}" srcOrd="3" destOrd="0" presId="urn:microsoft.com/office/officeart/2008/layout/VerticalCurvedList"/>
    <dgm:cxn modelId="{AEC540A3-E86A-4075-8BE4-263F4AFF4EA1}" type="presParOf" srcId="{90561C55-3C6E-4D53-85E1-2C50BCDDA392}" destId="{312BDEE8-85BD-4F02-B35B-2CC8E701C98B}" srcOrd="4" destOrd="0" presId="urn:microsoft.com/office/officeart/2008/layout/VerticalCurvedList"/>
    <dgm:cxn modelId="{CD5D1014-B7CB-4B47-9A02-5FBF90928A73}" type="presParOf" srcId="{312BDEE8-85BD-4F02-B35B-2CC8E701C98B}" destId="{3F8116AC-FAC3-4E95-9865-93CCFEB191B9}" srcOrd="0" destOrd="0" presId="urn:microsoft.com/office/officeart/2008/layout/VerticalCurvedList"/>
    <dgm:cxn modelId="{987EB7C0-CA3E-4874-85E0-01E9060A2D35}" type="presParOf" srcId="{90561C55-3C6E-4D53-85E1-2C50BCDDA392}" destId="{E131CE4A-9776-44F4-BC03-867682E21374}" srcOrd="5" destOrd="0" presId="urn:microsoft.com/office/officeart/2008/layout/VerticalCurvedList"/>
    <dgm:cxn modelId="{91E55363-8DCA-455E-A203-06A9410994CB}" type="presParOf" srcId="{90561C55-3C6E-4D53-85E1-2C50BCDDA392}" destId="{AC9A216A-8375-48F9-A4E6-8E0B64C0209B}" srcOrd="6" destOrd="0" presId="urn:microsoft.com/office/officeart/2008/layout/VerticalCurvedList"/>
    <dgm:cxn modelId="{D866D586-1293-4049-B6E3-B467C1D5ED64}" type="presParOf" srcId="{AC9A216A-8375-48F9-A4E6-8E0B64C0209B}" destId="{A965097E-32F1-4AB8-8C4E-2814A7596B2F}" srcOrd="0" destOrd="0" presId="urn:microsoft.com/office/officeart/2008/layout/VerticalCurvedList"/>
    <dgm:cxn modelId="{707DD76D-5278-445D-BB23-770A90B84E52}" type="presParOf" srcId="{90561C55-3C6E-4D53-85E1-2C50BCDDA392}" destId="{CACC1077-C9E2-4BD5-A3D0-BAA1428E7357}" srcOrd="7" destOrd="0" presId="urn:microsoft.com/office/officeart/2008/layout/VerticalCurvedList"/>
    <dgm:cxn modelId="{6690B8AC-68A1-4589-9DA6-11132303D7D7}" type="presParOf" srcId="{90561C55-3C6E-4D53-85E1-2C50BCDDA392}" destId="{F713223A-64E9-4E02-B222-6BEB85ACC8C7}" srcOrd="8" destOrd="0" presId="urn:microsoft.com/office/officeart/2008/layout/VerticalCurvedList"/>
    <dgm:cxn modelId="{610977EF-D752-424A-AE21-DEB13D399A57}" type="presParOf" srcId="{F713223A-64E9-4E02-B222-6BEB85ACC8C7}" destId="{2899EEB3-B4CC-42C5-A2ED-920DF45E64A6}" srcOrd="0" destOrd="0" presId="urn:microsoft.com/office/officeart/2008/layout/VerticalCurvedList"/>
    <dgm:cxn modelId="{4B7143AC-E947-4276-B5B3-8338043EB3E3}" type="presParOf" srcId="{90561C55-3C6E-4D53-85E1-2C50BCDDA392}" destId="{F2923216-33A1-42E0-8C99-DB1CEEC4BBD3}" srcOrd="9" destOrd="0" presId="urn:microsoft.com/office/officeart/2008/layout/VerticalCurvedList"/>
    <dgm:cxn modelId="{61A8A316-BED4-47F6-914F-82DB95C563E9}" type="presParOf" srcId="{90561C55-3C6E-4D53-85E1-2C50BCDDA392}" destId="{160E4102-EEBF-463F-8657-B58DE08DD18E}" srcOrd="10" destOrd="0" presId="urn:microsoft.com/office/officeart/2008/layout/VerticalCurvedList"/>
    <dgm:cxn modelId="{71A88FA4-2DA8-47FF-AFF7-4D13FA4649F6}" type="presParOf" srcId="{160E4102-EEBF-463F-8657-B58DE08DD18E}" destId="{93F92995-8F7C-4E73-86A2-5B9FFE8D80BE}" srcOrd="0" destOrd="0" presId="urn:microsoft.com/office/officeart/2008/layout/VerticalCurvedList"/>
  </dgm:cxnLst>
  <dgm:bg/>
  <dgm:whole/>
  <dgm:extLst>
    <a:ext uri="http://schemas.microsoft.com/office/drawing/2008/diagram">
      <dsp:dataModelExt xmlns:dsp="http://schemas.microsoft.com/office/drawing/2008/diagram" relId="rId8"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9B43FC-100B-4A0D-A4D5-0D2D04B99064}">
      <dsp:nvSpPr>
        <dsp:cNvPr id="0" name=""/>
        <dsp:cNvSpPr/>
      </dsp:nvSpPr>
      <dsp:spPr>
        <a:xfrm>
          <a:off x="-4893833" y="-749939"/>
          <a:ext cx="5828598" cy="5828598"/>
        </a:xfrm>
        <a:prstGeom prst="blockArc">
          <a:avLst>
            <a:gd name="adj1" fmla="val 18900000"/>
            <a:gd name="adj2" fmla="val 2700000"/>
            <a:gd name="adj3" fmla="val 371"/>
          </a:avLst>
        </a:prstGeom>
        <a:noFill/>
        <a:ln w="12700" cap="rnd" cmpd="sng" algn="ctr">
          <a:solidFill>
            <a:schemeClr val="accent2">
              <a:shade val="60000"/>
              <a:hueOff val="0"/>
              <a:satOff val="0"/>
              <a:lumOff val="0"/>
              <a:alphaOff val="0"/>
            </a:schemeClr>
          </a:solidFill>
          <a:prstDash val="solid"/>
        </a:ln>
        <a:effectLst/>
      </dsp:spPr>
      <dsp:style>
        <a:lnRef idx="1">
          <a:scrgbClr r="0" g="0" b="0"/>
        </a:lnRef>
        <a:fillRef idx="0">
          <a:scrgbClr r="0" g="0" b="0"/>
        </a:fillRef>
        <a:effectRef idx="0">
          <a:scrgbClr r="0" g="0" b="0"/>
        </a:effectRef>
        <a:fontRef idx="minor"/>
      </dsp:style>
    </dsp:sp>
    <dsp:sp modelId="{58319267-C71E-43C9-94E1-827D0616C7A7}">
      <dsp:nvSpPr>
        <dsp:cNvPr id="0" name=""/>
        <dsp:cNvSpPr/>
      </dsp:nvSpPr>
      <dsp:spPr>
        <a:xfrm>
          <a:off x="408999" y="270458"/>
          <a:ext cx="6385880" cy="541263"/>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5400" rIns="25400" bIns="25400" numCol="1" spcCol="1270" rtlCol="0" anchor="ctr" anchorCtr="0">
          <a:noAutofit/>
        </a:bodyPr>
        <a:lstStyle/>
        <a:p>
          <a:pPr marL="0" lvl="0" indent="0" algn="l" defTabSz="444500" rtl="0">
            <a:lnSpc>
              <a:spcPct val="100000"/>
            </a:lnSpc>
            <a:spcBef>
              <a:spcPct val="0"/>
            </a:spcBef>
            <a:spcAft>
              <a:spcPct val="35000"/>
            </a:spcAft>
            <a:buNone/>
          </a:pPr>
          <a:r>
            <a:rPr lang="es-MX" sz="1000" b="1" i="0" kern="1200" dirty="0">
              <a:solidFill>
                <a:srgbClr val="002060"/>
              </a:solidFill>
            </a:rPr>
            <a:t>Asistentes virtuales y </a:t>
          </a:r>
          <a:r>
            <a:rPr lang="es-MX" sz="1000" b="1" i="0" kern="1200" dirty="0" err="1">
              <a:solidFill>
                <a:srgbClr val="002060"/>
              </a:solidFill>
            </a:rPr>
            <a:t>chatbots</a:t>
          </a:r>
          <a:r>
            <a:rPr lang="es-MX" sz="1000" b="0" i="0" kern="1200" dirty="0">
              <a:solidFill>
                <a:srgbClr val="002060"/>
              </a:solidFill>
            </a:rPr>
            <a:t>: </a:t>
          </a:r>
          <a:r>
            <a:rPr lang="es-MX" sz="1000" b="0" i="0" kern="1200" dirty="0"/>
            <a:t>Los asistentes virtuales, como Siri o Alexa, utilizan técnicas de procesamiento del lenguaje natural y reconocimiento de voz para interactuar con los usuarios y realizar diversas tareas, como responder preguntas, proporcionar recomendaciones y realizar acciones específicas.</a:t>
          </a:r>
          <a:r>
            <a:rPr lang="es-MX" sz="1000" kern="1200" noProof="0" dirty="0"/>
            <a:t>	</a:t>
          </a:r>
        </a:p>
      </dsp:txBody>
      <dsp:txXfrm>
        <a:off x="408999" y="270458"/>
        <a:ext cx="6385880" cy="541263"/>
      </dsp:txXfrm>
    </dsp:sp>
    <dsp:sp modelId="{07CB3071-D555-47DA-A36A-69EB91531FD8}">
      <dsp:nvSpPr>
        <dsp:cNvPr id="0" name=""/>
        <dsp:cNvSpPr/>
      </dsp:nvSpPr>
      <dsp:spPr>
        <a:xfrm>
          <a:off x="284424" y="3441948"/>
          <a:ext cx="626559" cy="644779"/>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l="-1000" r="-1000"/>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95DE6538-27BD-44AF-A1A8-CA8F6B10FDD2}">
      <dsp:nvSpPr>
        <dsp:cNvPr id="0" name=""/>
        <dsp:cNvSpPr/>
      </dsp:nvSpPr>
      <dsp:spPr>
        <a:xfrm>
          <a:off x="805130" y="1057249"/>
          <a:ext cx="5998027" cy="541263"/>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5400" rIns="25400" bIns="25400" numCol="1" spcCol="1270" anchor="ctr" anchorCtr="0">
          <a:noAutofit/>
        </a:bodyPr>
        <a:lstStyle/>
        <a:p>
          <a:pPr marL="0" lvl="0" indent="0" algn="l" defTabSz="444500">
            <a:lnSpc>
              <a:spcPct val="100000"/>
            </a:lnSpc>
            <a:spcBef>
              <a:spcPct val="0"/>
            </a:spcBef>
            <a:spcAft>
              <a:spcPct val="35000"/>
            </a:spcAft>
            <a:buFont typeface="+mj-lt"/>
            <a:buNone/>
          </a:pPr>
          <a:r>
            <a:rPr lang="es-MX" sz="1000" b="1" i="0" kern="1200" dirty="0">
              <a:solidFill>
                <a:srgbClr val="002060"/>
              </a:solidFill>
            </a:rPr>
            <a:t>Vehículos autónomos</a:t>
          </a:r>
          <a:r>
            <a:rPr lang="es-MX" sz="1000" b="0" i="0" kern="1200" dirty="0"/>
            <a:t>: La IA es clave en el desarrollo de vehículos autónomos, ya que permite a los automóviles interpretar el entorno, tomar decisiones en tiempo real y conducir de manera segura sin intervención humana.</a:t>
          </a:r>
          <a:endParaRPr lang="es-MX" sz="1000" kern="1200" noProof="0" dirty="0"/>
        </a:p>
      </dsp:txBody>
      <dsp:txXfrm>
        <a:off x="805130" y="1057249"/>
        <a:ext cx="5998027" cy="541263"/>
      </dsp:txXfrm>
    </dsp:sp>
    <dsp:sp modelId="{3F8116AC-FAC3-4E95-9865-93CCFEB191B9}">
      <dsp:nvSpPr>
        <dsp:cNvPr id="0" name=""/>
        <dsp:cNvSpPr/>
      </dsp:nvSpPr>
      <dsp:spPr>
        <a:xfrm>
          <a:off x="435478" y="1053846"/>
          <a:ext cx="676578" cy="67657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E131CE4A-9776-44F4-BC03-867682E21374}">
      <dsp:nvSpPr>
        <dsp:cNvPr id="0" name=""/>
        <dsp:cNvSpPr/>
      </dsp:nvSpPr>
      <dsp:spPr>
        <a:xfrm>
          <a:off x="915892" y="1893727"/>
          <a:ext cx="5878987" cy="541263"/>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5400" rIns="25400" bIns="25400" numCol="1" spcCol="1270" anchor="ctr" anchorCtr="0">
          <a:noAutofit/>
        </a:bodyPr>
        <a:lstStyle/>
        <a:p>
          <a:pPr marL="0" lvl="0" indent="0" algn="l" defTabSz="444500">
            <a:lnSpc>
              <a:spcPct val="100000"/>
            </a:lnSpc>
            <a:spcBef>
              <a:spcPct val="0"/>
            </a:spcBef>
            <a:spcAft>
              <a:spcPct val="35000"/>
            </a:spcAft>
            <a:buFont typeface="+mj-lt"/>
            <a:buNone/>
          </a:pPr>
          <a:r>
            <a:rPr lang="es-MX" sz="1000" b="1" i="0" kern="1200" dirty="0">
              <a:solidFill>
                <a:srgbClr val="002060"/>
              </a:solidFill>
            </a:rPr>
            <a:t>Medicina y diagnóstico</a:t>
          </a:r>
          <a:r>
            <a:rPr lang="es-MX" sz="1000" b="0" i="0" kern="1200" dirty="0">
              <a:solidFill>
                <a:srgbClr val="002060"/>
              </a:solidFill>
            </a:rPr>
            <a:t>: </a:t>
          </a:r>
          <a:r>
            <a:rPr lang="es-MX" sz="1000" b="0" i="0" kern="1200" dirty="0"/>
            <a:t>La IA se utiliza en aplicaciones médicas para ayudar en el diagnóstico de enfermedades, interpretar imágenes médicas como radiografías o resonancias magnéticas, y recomendar tratamientos personalizados basados en datos clínicos y genéticos.</a:t>
          </a:r>
          <a:endParaRPr lang="es-MX" sz="1000" kern="1200" noProof="0" dirty="0"/>
        </a:p>
      </dsp:txBody>
      <dsp:txXfrm>
        <a:off x="915892" y="1893727"/>
        <a:ext cx="5878987" cy="541263"/>
      </dsp:txXfrm>
    </dsp:sp>
    <dsp:sp modelId="{A965097E-32F1-4AB8-8C4E-2814A7596B2F}">
      <dsp:nvSpPr>
        <dsp:cNvPr id="0" name=""/>
        <dsp:cNvSpPr/>
      </dsp:nvSpPr>
      <dsp:spPr>
        <a:xfrm>
          <a:off x="577603" y="1826070"/>
          <a:ext cx="676578" cy="67657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CACC1077-C9E2-4BD5-A3D0-BAA1428E7357}">
      <dsp:nvSpPr>
        <dsp:cNvPr id="0" name=""/>
        <dsp:cNvSpPr/>
      </dsp:nvSpPr>
      <dsp:spPr>
        <a:xfrm>
          <a:off x="796853" y="2705362"/>
          <a:ext cx="5998027" cy="541263"/>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5400" rIns="25400" bIns="25400" numCol="1" spcCol="1270" anchor="ctr" anchorCtr="0">
          <a:noAutofit/>
        </a:bodyPr>
        <a:lstStyle/>
        <a:p>
          <a:pPr marL="0" lvl="0" indent="0" algn="l" defTabSz="444500">
            <a:lnSpc>
              <a:spcPct val="90000"/>
            </a:lnSpc>
            <a:spcBef>
              <a:spcPct val="0"/>
            </a:spcBef>
            <a:spcAft>
              <a:spcPct val="35000"/>
            </a:spcAft>
            <a:buNone/>
          </a:pPr>
          <a:r>
            <a:rPr lang="es-MX" sz="1000" b="1" i="0" kern="1200" dirty="0">
              <a:solidFill>
                <a:schemeClr val="accent1"/>
              </a:solidFill>
            </a:rPr>
            <a:t>Robótica</a:t>
          </a:r>
          <a:r>
            <a:rPr lang="es-MX" sz="1000" b="0" i="0" kern="1200" dirty="0"/>
            <a:t>: La IA juega un papel importante en la robótica, permitiendo a los robots realizar tareas complejas, adaptarse a entornos cambiantes y colaborar de forma segura con los seres humanos en entornos industriales y domésticos.</a:t>
          </a:r>
        </a:p>
      </dsp:txBody>
      <dsp:txXfrm>
        <a:off x="796853" y="2705362"/>
        <a:ext cx="5998027" cy="541263"/>
      </dsp:txXfrm>
    </dsp:sp>
    <dsp:sp modelId="{2899EEB3-B4CC-42C5-A2ED-920DF45E64A6}">
      <dsp:nvSpPr>
        <dsp:cNvPr id="0" name=""/>
        <dsp:cNvSpPr/>
      </dsp:nvSpPr>
      <dsp:spPr>
        <a:xfrm>
          <a:off x="446013" y="2685329"/>
          <a:ext cx="676578" cy="67657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 modelId="{F2923216-33A1-42E0-8C99-DB1CEEC4BBD3}">
      <dsp:nvSpPr>
        <dsp:cNvPr id="0" name=""/>
        <dsp:cNvSpPr/>
      </dsp:nvSpPr>
      <dsp:spPr>
        <a:xfrm>
          <a:off x="980344" y="3500218"/>
          <a:ext cx="5729795" cy="541263"/>
        </a:xfrm>
        <a:prstGeom prst="rect">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429628" tIns="25400" rIns="25400" bIns="25400" numCol="1" spcCol="1270" anchor="ctr" anchorCtr="0">
          <a:noAutofit/>
        </a:bodyPr>
        <a:lstStyle/>
        <a:p>
          <a:pPr marL="0" lvl="0" indent="0" algn="l" defTabSz="444500">
            <a:lnSpc>
              <a:spcPct val="90000"/>
            </a:lnSpc>
            <a:spcBef>
              <a:spcPct val="0"/>
            </a:spcBef>
            <a:spcAft>
              <a:spcPct val="35000"/>
            </a:spcAft>
            <a:buFont typeface="+mj-lt"/>
            <a:buNone/>
          </a:pPr>
          <a:r>
            <a:rPr lang="es-MX" sz="1000" b="1" i="0" kern="1200" dirty="0">
              <a:solidFill>
                <a:srgbClr val="002060"/>
              </a:solidFill>
            </a:rPr>
            <a:t>Finanzas y comercio</a:t>
          </a:r>
          <a:r>
            <a:rPr lang="es-MX" sz="1000" b="0" i="0" kern="1200" dirty="0"/>
            <a:t>: La IA se utiliza en el análisis de datos financieros, la detección de fraudes, el trading algorítmico y la personalización de recomendaciones en el comercio electrónico.</a:t>
          </a:r>
        </a:p>
      </dsp:txBody>
      <dsp:txXfrm>
        <a:off x="980344" y="3500218"/>
        <a:ext cx="5729795" cy="541263"/>
      </dsp:txXfrm>
    </dsp:sp>
    <dsp:sp modelId="{93F92995-8F7C-4E73-86A2-5B9FFE8D80BE}">
      <dsp:nvSpPr>
        <dsp:cNvPr id="0" name=""/>
        <dsp:cNvSpPr/>
      </dsp:nvSpPr>
      <dsp:spPr>
        <a:xfrm>
          <a:off x="74086" y="0"/>
          <a:ext cx="676578" cy="676578"/>
        </a:xfrm>
        <a:prstGeom prst="ellipse">
          <a:avLst/>
        </a:prstGeom>
        <a:blipFill rotWithShape="0">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rnd" cmpd="sng" algn="ctr">
          <a:solidFill>
            <a:srgbClr val="FFFF00"/>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FF81CEA5-62FD-4C83-BDE3-91DFB9827D8F}"/>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a:p>
        </p:txBody>
      </p:sp>
      <p:sp>
        <p:nvSpPr>
          <p:cNvPr id="3" name="Marcador de fecha 2">
            <a:extLst>
              <a:ext uri="{FF2B5EF4-FFF2-40B4-BE49-F238E27FC236}">
                <a16:creationId xmlns:a16="http://schemas.microsoft.com/office/drawing/2014/main" id="{3FA1CBFD-6AD0-48C4-B91B-58830F6F4C3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0A675962-B91C-485F-82BA-AFFFD56C2049}" type="datetime1">
              <a:rPr lang="es-MX" smtClean="0"/>
              <a:t>07/06/2023</a:t>
            </a:fld>
            <a:endParaRPr lang="es-MX"/>
          </a:p>
        </p:txBody>
      </p:sp>
      <p:sp>
        <p:nvSpPr>
          <p:cNvPr id="4" name="Marcador de pie de página 3">
            <a:extLst>
              <a:ext uri="{FF2B5EF4-FFF2-40B4-BE49-F238E27FC236}">
                <a16:creationId xmlns:a16="http://schemas.microsoft.com/office/drawing/2014/main" id="{A9E55D22-46A3-4B8C-AD40-252FE7896C36}"/>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a:p>
        </p:txBody>
      </p:sp>
      <p:sp>
        <p:nvSpPr>
          <p:cNvPr id="5" name="Marcador de número de diapositiva 4">
            <a:extLst>
              <a:ext uri="{FF2B5EF4-FFF2-40B4-BE49-F238E27FC236}">
                <a16:creationId xmlns:a16="http://schemas.microsoft.com/office/drawing/2014/main" id="{8E70DCEF-9071-4B17-801B-37B4465C8E1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8D90168E-626C-4E60-93C0-A00D25609468}" type="slidenum">
              <a:rPr lang="es-MX" smtClean="0"/>
              <a:t>‹Nº›</a:t>
            </a:fld>
            <a:endParaRPr lang="es-MX"/>
          </a:p>
        </p:txBody>
      </p:sp>
    </p:spTree>
    <p:extLst>
      <p:ext uri="{BB962C8B-B14F-4D97-AF65-F5344CB8AC3E}">
        <p14:creationId xmlns:p14="http://schemas.microsoft.com/office/powerpoint/2010/main" val="374934770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MX"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pPr rtl="0"/>
            <a:fld id="{7CAB0AAD-FDE6-4B91-9BBB-87BEBEEE1304}" type="datetime1">
              <a:rPr lang="es-MX" noProof="0" smtClean="0"/>
              <a:t>07/06/2023</a:t>
            </a:fld>
            <a:endParaRPr lang="es-MX" noProof="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MX"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MX" noProof="0"/>
              <a:t>Haga clic para modificar los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MX"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C6B3AB32-59DF-41F1-9618-EDFBF5049629}" type="slidenum">
              <a:rPr lang="es-MX" noProof="0" smtClean="0"/>
              <a:t>‹Nº›</a:t>
            </a:fld>
            <a:endParaRPr lang="es-MX" noProof="0"/>
          </a:p>
        </p:txBody>
      </p:sp>
    </p:spTree>
    <p:extLst>
      <p:ext uri="{BB962C8B-B14F-4D97-AF65-F5344CB8AC3E}">
        <p14:creationId xmlns:p14="http://schemas.microsoft.com/office/powerpoint/2010/main" val="366180564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1</a:t>
            </a:fld>
            <a:endParaRPr lang="es-MX"/>
          </a:p>
        </p:txBody>
      </p:sp>
    </p:spTree>
    <p:extLst>
      <p:ext uri="{BB962C8B-B14F-4D97-AF65-F5344CB8AC3E}">
        <p14:creationId xmlns:p14="http://schemas.microsoft.com/office/powerpoint/2010/main" val="13900470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2</a:t>
            </a:fld>
            <a:endParaRPr lang="es-MX"/>
          </a:p>
        </p:txBody>
      </p:sp>
    </p:spTree>
    <p:extLst>
      <p:ext uri="{BB962C8B-B14F-4D97-AF65-F5344CB8AC3E}">
        <p14:creationId xmlns:p14="http://schemas.microsoft.com/office/powerpoint/2010/main" val="22327099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3</a:t>
            </a:fld>
            <a:endParaRPr lang="es-MX"/>
          </a:p>
        </p:txBody>
      </p:sp>
    </p:spTree>
    <p:extLst>
      <p:ext uri="{BB962C8B-B14F-4D97-AF65-F5344CB8AC3E}">
        <p14:creationId xmlns:p14="http://schemas.microsoft.com/office/powerpoint/2010/main" val="337359211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a:p>
        </p:txBody>
      </p:sp>
      <p:sp>
        <p:nvSpPr>
          <p:cNvPr id="4" name="Marcador de número de diapositiva 3"/>
          <p:cNvSpPr>
            <a:spLocks noGrp="1"/>
          </p:cNvSpPr>
          <p:nvPr>
            <p:ph type="sldNum" sz="quarter" idx="5"/>
          </p:nvPr>
        </p:nvSpPr>
        <p:spPr/>
        <p:txBody>
          <a:bodyPr/>
          <a:lstStyle/>
          <a:p>
            <a:pPr rtl="0"/>
            <a:fld id="{C6B3AB32-59DF-41F1-9618-EDFBF5049629}" type="slidenum">
              <a:rPr lang="es-MX" smtClean="0"/>
              <a:t>4</a:t>
            </a:fld>
            <a:endParaRPr lang="es-MX"/>
          </a:p>
        </p:txBody>
      </p:sp>
    </p:spTree>
    <p:extLst>
      <p:ext uri="{BB962C8B-B14F-4D97-AF65-F5344CB8AC3E}">
        <p14:creationId xmlns:p14="http://schemas.microsoft.com/office/powerpoint/2010/main" val="32995781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5</a:t>
            </a:fld>
            <a:endParaRPr lang="es-MX"/>
          </a:p>
        </p:txBody>
      </p:sp>
    </p:spTree>
    <p:extLst>
      <p:ext uri="{BB962C8B-B14F-4D97-AF65-F5344CB8AC3E}">
        <p14:creationId xmlns:p14="http://schemas.microsoft.com/office/powerpoint/2010/main" val="3505115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MX"/>
          </a:p>
        </p:txBody>
      </p:sp>
      <p:sp>
        <p:nvSpPr>
          <p:cNvPr id="4" name="Marcador de número de diapositiva 3"/>
          <p:cNvSpPr>
            <a:spLocks noGrp="1"/>
          </p:cNvSpPr>
          <p:nvPr>
            <p:ph type="sldNum" sz="quarter" idx="5"/>
          </p:nvPr>
        </p:nvSpPr>
        <p:spPr/>
        <p:txBody>
          <a:bodyPr rtlCol="0"/>
          <a:lstStyle/>
          <a:p>
            <a:pPr rtl="0"/>
            <a:fld id="{C6B3AB32-59DF-41F1-9618-EDFBF5049629}" type="slidenum">
              <a:rPr lang="es-MX" smtClean="0"/>
              <a:t>6</a:t>
            </a:fld>
            <a:endParaRPr lang="es-MX"/>
          </a:p>
        </p:txBody>
      </p:sp>
    </p:spTree>
    <p:extLst>
      <p:ext uri="{BB962C8B-B14F-4D97-AF65-F5344CB8AC3E}">
        <p14:creationId xmlns:p14="http://schemas.microsoft.com/office/powerpoint/2010/main" val="10467141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7" name="Rectángulo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ctrTitle"/>
          </p:nvPr>
        </p:nvSpPr>
        <p:spPr>
          <a:xfrm>
            <a:off x="581191" y="1020431"/>
            <a:ext cx="10993549" cy="1475013"/>
          </a:xfrm>
          <a:effectLst/>
        </p:spPr>
        <p:txBody>
          <a:bodyPr rtlCol="0" anchor="b">
            <a:normAutofit/>
          </a:bodyPr>
          <a:lstStyle>
            <a:lvl1pPr>
              <a:defRPr sz="3600">
                <a:solidFill>
                  <a:schemeClr val="accent1"/>
                </a:solidFill>
              </a:defRPr>
            </a:lvl1pPr>
          </a:lstStyle>
          <a:p>
            <a:pPr rtl="0"/>
            <a:r>
              <a:rPr lang="es-ES" noProof="0"/>
              <a:t>Haga clic para modificar el estilo de título del patrón</a:t>
            </a:r>
            <a:endParaRPr lang="es-MX" noProof="0"/>
          </a:p>
        </p:txBody>
      </p:sp>
      <p:sp>
        <p:nvSpPr>
          <p:cNvPr id="3" name="Subtítulo 2"/>
          <p:cNvSpPr>
            <a:spLocks noGrp="1"/>
          </p:cNvSpPr>
          <p:nvPr>
            <p:ph type="subTitle" idx="1" hasCustomPrompt="1"/>
          </p:nvPr>
        </p:nvSpPr>
        <p:spPr>
          <a:xfrm>
            <a:off x="581194" y="2495445"/>
            <a:ext cx="10993546" cy="590321"/>
          </a:xfrm>
        </p:spPr>
        <p:txBody>
          <a:bodyPr rtlCol="0"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rtl="0"/>
            <a:r>
              <a:rPr lang="es-MX" noProof="0"/>
              <a:t>Haga clic para editar el estilo de subtítulo del patrón</a:t>
            </a:r>
          </a:p>
        </p:txBody>
      </p:sp>
      <p:sp>
        <p:nvSpPr>
          <p:cNvPr id="4" name="Marcador de fecha 3"/>
          <p:cNvSpPr>
            <a:spLocks noGrp="1"/>
          </p:cNvSpPr>
          <p:nvPr>
            <p:ph type="dt" sz="half" idx="10"/>
          </p:nvPr>
        </p:nvSpPr>
        <p:spPr>
          <a:xfrm>
            <a:off x="7605951" y="5956137"/>
            <a:ext cx="2844800" cy="365125"/>
          </a:xfrm>
        </p:spPr>
        <p:txBody>
          <a:bodyPr rtlCol="0"/>
          <a:lstStyle>
            <a:lvl1pPr>
              <a:defRPr>
                <a:solidFill>
                  <a:schemeClr val="accent1">
                    <a:lumMod val="75000"/>
                    <a:lumOff val="25000"/>
                  </a:schemeClr>
                </a:solidFill>
              </a:defRPr>
            </a:lvl1pPr>
          </a:lstStyle>
          <a:p>
            <a:pPr rtl="0"/>
            <a:fld id="{20DEF857-DA8F-4439-98D4-119A7351E455}" type="datetime1">
              <a:rPr lang="es-MX" noProof="0" smtClean="0"/>
              <a:t>07/06/2023</a:t>
            </a:fld>
            <a:endParaRPr lang="es-MX" noProof="0"/>
          </a:p>
        </p:txBody>
      </p:sp>
      <p:sp>
        <p:nvSpPr>
          <p:cNvPr id="5" name="Marcador de pie de página 4"/>
          <p:cNvSpPr>
            <a:spLocks noGrp="1"/>
          </p:cNvSpPr>
          <p:nvPr>
            <p:ph type="ftr" sz="quarter" idx="11"/>
          </p:nvPr>
        </p:nvSpPr>
        <p:spPr>
          <a:xfrm>
            <a:off x="581192" y="5951811"/>
            <a:ext cx="6917210" cy="365125"/>
          </a:xfrm>
        </p:spPr>
        <p:txBody>
          <a:bodyPr rtlCol="0"/>
          <a:lstStyle>
            <a:lvl1pPr>
              <a:defRPr>
                <a:solidFill>
                  <a:schemeClr val="accent1">
                    <a:lumMod val="75000"/>
                    <a:lumOff val="25000"/>
                  </a:schemeClr>
                </a:solidFill>
              </a:defRPr>
            </a:lvl1pPr>
          </a:lstStyle>
          <a:p>
            <a:pPr rtl="0"/>
            <a:endParaRPr lang="es-MX" noProof="0"/>
          </a:p>
        </p:txBody>
      </p:sp>
      <p:sp>
        <p:nvSpPr>
          <p:cNvPr id="6" name="Marcador de número de diapositiva 5"/>
          <p:cNvSpPr>
            <a:spLocks noGrp="1"/>
          </p:cNvSpPr>
          <p:nvPr>
            <p:ph type="sldNum" sz="quarter" idx="12"/>
          </p:nvPr>
        </p:nvSpPr>
        <p:spPr>
          <a:xfrm>
            <a:off x="10558300" y="5956137"/>
            <a:ext cx="1016440" cy="365125"/>
          </a:xfrm>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1030186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8" name="Rectángulo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ítulo 1"/>
          <p:cNvSpPr>
            <a:spLocks noGrp="1"/>
          </p:cNvSpPr>
          <p:nvPr>
            <p:ph type="title"/>
          </p:nvPr>
        </p:nvSpPr>
        <p:spPr>
          <a:xfrm>
            <a:off x="581192" y="702156"/>
            <a:ext cx="11029616" cy="1013800"/>
          </a:xfrm>
        </p:spPr>
        <p:txBody>
          <a:bodyPr rtlCol="0"/>
          <a:lstStyle/>
          <a:p>
            <a:pPr rtl="0"/>
            <a:r>
              <a:rPr lang="es-ES" noProof="0"/>
              <a:t>Haga clic para modificar el estilo de título del patrón</a:t>
            </a:r>
            <a:endParaRPr lang="es-MX" noProof="0"/>
          </a:p>
        </p:txBody>
      </p:sp>
      <p:sp>
        <p:nvSpPr>
          <p:cNvPr id="3" name="Marcador de posición de texto vertical 2"/>
          <p:cNvSpPr>
            <a:spLocks noGrp="1"/>
          </p:cNvSpPr>
          <p:nvPr>
            <p:ph type="body" orient="vert" idx="1" hasCustomPrompt="1"/>
          </p:nvPr>
        </p:nvSpPr>
        <p:spPr/>
        <p:txBody>
          <a:bodyPr vert="eaVert" rtlCol="0" anchor="t"/>
          <a:lstStyle>
            <a:lvl1pPr algn="l">
              <a:defRPr/>
            </a:lvl1pPr>
            <a:lvl2pPr algn="l">
              <a:defRPr/>
            </a:lvl2pPr>
            <a:lvl3pPr algn="l">
              <a:defRPr/>
            </a:lvl3pPr>
            <a:lvl4pPr algn="l">
              <a:defRPr/>
            </a:lvl4pPr>
            <a:lvl5pPr algn="l">
              <a:defRPr/>
            </a:lvl5p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BD0932E2-0636-48CC-883C-3BBC48C9B14E}" type="datetime1">
              <a:rPr lang="es-MX" noProof="0" smtClean="0"/>
              <a:t>07/06/2023</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45470114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7" name="Rectángulo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vertical 1"/>
          <p:cNvSpPr>
            <a:spLocks noGrp="1"/>
          </p:cNvSpPr>
          <p:nvPr>
            <p:ph type="title" orient="vert"/>
          </p:nvPr>
        </p:nvSpPr>
        <p:spPr>
          <a:xfrm>
            <a:off x="8839201" y="675726"/>
            <a:ext cx="2004164" cy="5183073"/>
          </a:xfrm>
        </p:spPr>
        <p:txBody>
          <a:bodyPr vert="eaVert" rtlCol="0"/>
          <a:lstStyle/>
          <a:p>
            <a:pPr rtl="0"/>
            <a:r>
              <a:rPr lang="es-ES" noProof="0"/>
              <a:t>Haga clic para modificar el estilo de título del patrón</a:t>
            </a:r>
            <a:endParaRPr lang="es-MX" noProof="0"/>
          </a:p>
        </p:txBody>
      </p:sp>
      <p:sp>
        <p:nvSpPr>
          <p:cNvPr id="3" name="Marcador de posición de texto vertical 2"/>
          <p:cNvSpPr>
            <a:spLocks noGrp="1"/>
          </p:cNvSpPr>
          <p:nvPr>
            <p:ph type="body" orient="vert" idx="1" hasCustomPrompt="1"/>
          </p:nvPr>
        </p:nvSpPr>
        <p:spPr>
          <a:xfrm>
            <a:off x="774923" y="675726"/>
            <a:ext cx="7896279" cy="5183073"/>
          </a:xfrm>
        </p:spPr>
        <p:txBody>
          <a:bodyPr vert="eaVert" rtlCol="0" anchor="t"/>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a:xfrm>
            <a:off x="8993673" y="5956137"/>
            <a:ext cx="1328141" cy="365125"/>
          </a:xfrm>
        </p:spPr>
        <p:txBody>
          <a:bodyPr rtlCol="0"/>
          <a:lstStyle>
            <a:lvl1pPr>
              <a:defRPr>
                <a:solidFill>
                  <a:schemeClr val="accent1">
                    <a:lumMod val="75000"/>
                    <a:lumOff val="25000"/>
                  </a:schemeClr>
                </a:solidFill>
              </a:defRPr>
            </a:lvl1pPr>
          </a:lstStyle>
          <a:p>
            <a:pPr rtl="0"/>
            <a:fld id="{43EA9BAE-AB85-46D2-8596-23E804B52F3A}" type="datetime1">
              <a:rPr lang="es-MX" noProof="0" smtClean="0"/>
              <a:t>07/06/2023</a:t>
            </a:fld>
            <a:endParaRPr lang="es-MX" noProof="0"/>
          </a:p>
        </p:txBody>
      </p:sp>
      <p:sp>
        <p:nvSpPr>
          <p:cNvPr id="5" name="Marcador de pie de página 4"/>
          <p:cNvSpPr>
            <a:spLocks noGrp="1"/>
          </p:cNvSpPr>
          <p:nvPr>
            <p:ph type="ftr" sz="quarter" idx="11"/>
          </p:nvPr>
        </p:nvSpPr>
        <p:spPr>
          <a:xfrm>
            <a:off x="774923" y="5951811"/>
            <a:ext cx="7896279" cy="365125"/>
          </a:xfrm>
        </p:spPr>
        <p:txBody>
          <a:bodyPr rtlCol="0"/>
          <a:lstStyle/>
          <a:p>
            <a:pPr rtl="0"/>
            <a:endParaRPr lang="es-MX" noProof="0"/>
          </a:p>
        </p:txBody>
      </p:sp>
      <p:sp>
        <p:nvSpPr>
          <p:cNvPr id="6" name="Marcador de número de diapositiva 5"/>
          <p:cNvSpPr>
            <a:spLocks noGrp="1"/>
          </p:cNvSpPr>
          <p:nvPr>
            <p:ph type="sldNum" sz="quarter" idx="12"/>
          </p:nvPr>
        </p:nvSpPr>
        <p:spPr>
          <a:xfrm>
            <a:off x="10446615" y="5956137"/>
            <a:ext cx="1164195" cy="365125"/>
          </a:xfrm>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4291526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7" name="Rectángulo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2" y="702156"/>
            <a:ext cx="11029616" cy="1013800"/>
          </a:xfrm>
        </p:spPr>
        <p:txBody>
          <a:bodyPr rtlCol="0"/>
          <a:lstStyle/>
          <a:p>
            <a:pPr rtl="0"/>
            <a:r>
              <a:rPr lang="es-ES" noProof="0"/>
              <a:t>Haga clic para modificar el estilo de título del patrón</a:t>
            </a:r>
            <a:endParaRPr lang="es-MX" noProof="0"/>
          </a:p>
        </p:txBody>
      </p:sp>
      <p:sp>
        <p:nvSpPr>
          <p:cNvPr id="3" name="Marcador de contenido 2"/>
          <p:cNvSpPr>
            <a:spLocks noGrp="1"/>
          </p:cNvSpPr>
          <p:nvPr>
            <p:ph idx="1" hasCustomPrompt="1"/>
          </p:nvPr>
        </p:nvSpPr>
        <p:spPr>
          <a:xfrm>
            <a:off x="581192" y="2180496"/>
            <a:ext cx="11029615" cy="3678303"/>
          </a:xfrm>
        </p:spPr>
        <p:txBody>
          <a:bodyPr rtlCol="0"/>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10"/>
          </p:nvPr>
        </p:nvSpPr>
        <p:spPr/>
        <p:txBody>
          <a:bodyPr rtlCol="0"/>
          <a:lstStyle/>
          <a:p>
            <a:pPr rtl="0"/>
            <a:fld id="{721131E1-3BD0-460E-BA82-FC23801633FC}" type="datetime1">
              <a:rPr lang="es-MX" noProof="0" smtClean="0"/>
              <a:t>07/06/2023</a:t>
            </a:fld>
            <a:endParaRPr lang="es-MX" noProof="0"/>
          </a:p>
        </p:txBody>
      </p:sp>
      <p:sp>
        <p:nvSpPr>
          <p:cNvPr id="5" name="Marcador de pie de página 4"/>
          <p:cNvSpPr>
            <a:spLocks noGrp="1"/>
          </p:cNvSpPr>
          <p:nvPr>
            <p:ph type="ftr" sz="quarter" idx="11"/>
          </p:nvPr>
        </p:nvSpPr>
        <p:spPr/>
        <p:txBody>
          <a:bodyPr rtlCol="0"/>
          <a:lstStyle/>
          <a:p>
            <a:pPr rtl="0"/>
            <a:endParaRPr lang="es-MX" noProof="0"/>
          </a:p>
        </p:txBody>
      </p:sp>
      <p:sp>
        <p:nvSpPr>
          <p:cNvPr id="6" name="Marcador de número de diapositiva 5"/>
          <p:cNvSpPr>
            <a:spLocks noGrp="1"/>
          </p:cNvSpPr>
          <p:nvPr>
            <p:ph type="sldNum" sz="quarter" idx="12"/>
          </p:nvPr>
        </p:nvSpPr>
        <p:spPr>
          <a:xfrm>
            <a:off x="10558300" y="5956137"/>
            <a:ext cx="1052508" cy="365125"/>
          </a:xfrm>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739981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8" name="Rectángulo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3" y="3043910"/>
            <a:ext cx="11029615" cy="1497507"/>
          </a:xfrm>
        </p:spPr>
        <p:txBody>
          <a:bodyPr rtlCol="0" anchor="b">
            <a:normAutofit/>
          </a:bodyPr>
          <a:lstStyle>
            <a:lvl1pPr algn="l">
              <a:defRPr sz="3600" b="0" cap="all">
                <a:solidFill>
                  <a:schemeClr val="accent1"/>
                </a:solidFill>
              </a:defRPr>
            </a:lvl1pPr>
          </a:lstStyle>
          <a:p>
            <a:pPr rtl="0"/>
            <a:r>
              <a:rPr lang="es-ES" noProof="0"/>
              <a:t>Haga clic para modificar el estilo de título del patrón</a:t>
            </a:r>
            <a:endParaRPr lang="es-MX" noProof="0"/>
          </a:p>
        </p:txBody>
      </p:sp>
      <p:sp>
        <p:nvSpPr>
          <p:cNvPr id="3" name="Marcador de texto 2"/>
          <p:cNvSpPr>
            <a:spLocks noGrp="1"/>
          </p:cNvSpPr>
          <p:nvPr>
            <p:ph type="body" idx="1" hasCustomPrompt="1"/>
          </p:nvPr>
        </p:nvSpPr>
        <p:spPr>
          <a:xfrm>
            <a:off x="581192" y="4541417"/>
            <a:ext cx="11029615" cy="600556"/>
          </a:xfrm>
        </p:spPr>
        <p:txBody>
          <a:bodyPr rtlCol="0"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rtl="0"/>
            <a:r>
              <a:rPr lang="es-MX" noProof="0"/>
              <a:t>Editar estilos de texto del patrón</a:t>
            </a:r>
          </a:p>
        </p:txBody>
      </p:sp>
      <p:sp>
        <p:nvSpPr>
          <p:cNvPr id="4" name="Marcador de fecha 3"/>
          <p:cNvSpPr>
            <a:spLocks noGrp="1"/>
          </p:cNvSpPr>
          <p:nvPr>
            <p:ph type="dt" sz="half" idx="10"/>
          </p:nvPr>
        </p:nvSpPr>
        <p:spPr/>
        <p:txBody>
          <a:bodyPr rtlCol="0"/>
          <a:lstStyle>
            <a:lvl1pPr>
              <a:defRPr>
                <a:solidFill>
                  <a:schemeClr val="accent1">
                    <a:lumMod val="75000"/>
                    <a:lumOff val="25000"/>
                  </a:schemeClr>
                </a:solidFill>
              </a:defRPr>
            </a:lvl1pPr>
          </a:lstStyle>
          <a:p>
            <a:pPr rtl="0"/>
            <a:fld id="{66AD931A-E78D-42E6-B12F-6684BAA6AF27}" type="datetime1">
              <a:rPr lang="es-MX" noProof="0" smtClean="0"/>
              <a:t>07/06/2023</a:t>
            </a:fld>
            <a:endParaRPr lang="es-MX" noProof="0"/>
          </a:p>
        </p:txBody>
      </p:sp>
      <p:sp>
        <p:nvSpPr>
          <p:cNvPr id="5" name="Marcador de pie de página 4"/>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es-MX" noProof="0"/>
          </a:p>
        </p:txBody>
      </p:sp>
      <p:sp>
        <p:nvSpPr>
          <p:cNvPr id="6" name="Marcador de número de diapositiva 5"/>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90929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contenido">
    <p:spTree>
      <p:nvGrpSpPr>
        <p:cNvPr id="1" name=""/>
        <p:cNvGrpSpPr/>
        <p:nvPr/>
      </p:nvGrpSpPr>
      <p:grpSpPr>
        <a:xfrm>
          <a:off x="0" y="0"/>
          <a:ext cx="0" cy="0"/>
          <a:chOff x="0" y="0"/>
          <a:chExt cx="0" cy="0"/>
        </a:xfrm>
      </p:grpSpPr>
      <p:sp>
        <p:nvSpPr>
          <p:cNvPr id="8" name="Rectángulo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3" y="729658"/>
            <a:ext cx="11029616" cy="988332"/>
          </a:xfrm>
        </p:spPr>
        <p:txBody>
          <a:bodyPr rtlCol="0"/>
          <a:lstStyle/>
          <a:p>
            <a:pPr rtl="0"/>
            <a:r>
              <a:rPr lang="es-ES" noProof="0"/>
              <a:t>Haga clic para modificar el estilo de título del patrón</a:t>
            </a:r>
            <a:endParaRPr lang="es-MX" noProof="0"/>
          </a:p>
        </p:txBody>
      </p:sp>
      <p:sp>
        <p:nvSpPr>
          <p:cNvPr id="3" name="Marcador de contenido 2"/>
          <p:cNvSpPr>
            <a:spLocks noGrp="1"/>
          </p:cNvSpPr>
          <p:nvPr>
            <p:ph sz="half" idx="1" hasCustomPrompt="1"/>
          </p:nvPr>
        </p:nvSpPr>
        <p:spPr>
          <a:xfrm>
            <a:off x="581193" y="2228003"/>
            <a:ext cx="5422390" cy="3633047"/>
          </a:xfrm>
        </p:spPr>
        <p:txBody>
          <a:bodyPr rtlCol="0">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contenido 3"/>
          <p:cNvSpPr>
            <a:spLocks noGrp="1"/>
          </p:cNvSpPr>
          <p:nvPr>
            <p:ph sz="half" idx="2" hasCustomPrompt="1"/>
          </p:nvPr>
        </p:nvSpPr>
        <p:spPr>
          <a:xfrm>
            <a:off x="6188417" y="2228003"/>
            <a:ext cx="5422392" cy="3633047"/>
          </a:xfrm>
        </p:spPr>
        <p:txBody>
          <a:bodyPr rtlCol="0">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fecha 4"/>
          <p:cNvSpPr>
            <a:spLocks noGrp="1"/>
          </p:cNvSpPr>
          <p:nvPr>
            <p:ph type="dt" sz="half" idx="10"/>
          </p:nvPr>
        </p:nvSpPr>
        <p:spPr/>
        <p:txBody>
          <a:bodyPr rtlCol="0"/>
          <a:lstStyle/>
          <a:p>
            <a:pPr rtl="0"/>
            <a:fld id="{2EB21643-1C8A-4D2C-BA22-463B171FBC68}" type="datetime1">
              <a:rPr lang="es-MX" noProof="0" smtClean="0"/>
              <a:t>07/06/2023</a:t>
            </a:fld>
            <a:endParaRPr lang="es-MX" noProof="0"/>
          </a:p>
        </p:txBody>
      </p:sp>
      <p:sp>
        <p:nvSpPr>
          <p:cNvPr id="6" name="Marcador de posición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687167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1" name="Rectángulo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ítulo 1"/>
          <p:cNvSpPr>
            <a:spLocks noGrp="1"/>
          </p:cNvSpPr>
          <p:nvPr>
            <p:ph type="title"/>
          </p:nvPr>
        </p:nvSpPr>
        <p:spPr>
          <a:xfrm>
            <a:off x="581193" y="729658"/>
            <a:ext cx="11029616" cy="988332"/>
          </a:xfrm>
        </p:spPr>
        <p:txBody>
          <a:bodyPr rtlCol="0"/>
          <a:lstStyle/>
          <a:p>
            <a:pPr rtl="0"/>
            <a:r>
              <a:rPr lang="es-ES" noProof="0"/>
              <a:t>Haga clic para modificar el estilo de título del patrón</a:t>
            </a:r>
            <a:endParaRPr lang="es-MX" noProof="0"/>
          </a:p>
        </p:txBody>
      </p:sp>
      <p:sp>
        <p:nvSpPr>
          <p:cNvPr id="3" name="Marcador de texto 2"/>
          <p:cNvSpPr>
            <a:spLocks noGrp="1"/>
          </p:cNvSpPr>
          <p:nvPr>
            <p:ph type="body" idx="1" hasCustomPrompt="1"/>
          </p:nvPr>
        </p:nvSpPr>
        <p:spPr>
          <a:xfrm>
            <a:off x="887219" y="2250892"/>
            <a:ext cx="5087075" cy="536005"/>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Editar estilos de texto del patrón</a:t>
            </a:r>
          </a:p>
        </p:txBody>
      </p:sp>
      <p:sp>
        <p:nvSpPr>
          <p:cNvPr id="4" name="Marcador de contenido 3"/>
          <p:cNvSpPr>
            <a:spLocks noGrp="1"/>
          </p:cNvSpPr>
          <p:nvPr>
            <p:ph sz="half" idx="2" hasCustomPrompt="1"/>
          </p:nvPr>
        </p:nvSpPr>
        <p:spPr>
          <a:xfrm>
            <a:off x="581194" y="2926052"/>
            <a:ext cx="5393100" cy="2934999"/>
          </a:xfrm>
        </p:spPr>
        <p:txBody>
          <a:bodyPr rtlCol="0" anchor="t">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5" name="Marcador de texto 4"/>
          <p:cNvSpPr>
            <a:spLocks noGrp="1"/>
          </p:cNvSpPr>
          <p:nvPr>
            <p:ph type="body" sz="quarter" idx="3" hasCustomPrompt="1"/>
          </p:nvPr>
        </p:nvSpPr>
        <p:spPr>
          <a:xfrm>
            <a:off x="6523735" y="2250892"/>
            <a:ext cx="5087073" cy="553373"/>
          </a:xfrm>
        </p:spPr>
        <p:txBody>
          <a:bodyPr rtlCol="0"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rtl="0"/>
            <a:r>
              <a:rPr lang="es-MX" noProof="0"/>
              <a:t>Editar estilos de texto del patrón</a:t>
            </a:r>
          </a:p>
        </p:txBody>
      </p:sp>
      <p:sp>
        <p:nvSpPr>
          <p:cNvPr id="6" name="Marcador de contenido 5"/>
          <p:cNvSpPr>
            <a:spLocks noGrp="1"/>
          </p:cNvSpPr>
          <p:nvPr>
            <p:ph sz="quarter" idx="4" hasCustomPrompt="1"/>
          </p:nvPr>
        </p:nvSpPr>
        <p:spPr>
          <a:xfrm>
            <a:off x="6217709" y="2926052"/>
            <a:ext cx="5393100" cy="2934999"/>
          </a:xfrm>
        </p:spPr>
        <p:txBody>
          <a:bodyPr rtlCol="0" anchor="t">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7" name="Marcador de fecha 6"/>
          <p:cNvSpPr>
            <a:spLocks noGrp="1"/>
          </p:cNvSpPr>
          <p:nvPr>
            <p:ph type="dt" sz="half" idx="10"/>
          </p:nvPr>
        </p:nvSpPr>
        <p:spPr/>
        <p:txBody>
          <a:bodyPr rtlCol="0"/>
          <a:lstStyle/>
          <a:p>
            <a:pPr rtl="0"/>
            <a:fld id="{0B338924-A0A5-4959-B0C7-BF88A8B970C6}" type="datetime1">
              <a:rPr lang="es-MX" noProof="0" smtClean="0"/>
              <a:t>07/06/2023</a:t>
            </a:fld>
            <a:endParaRPr lang="es-MX" noProof="0"/>
          </a:p>
        </p:txBody>
      </p:sp>
      <p:sp>
        <p:nvSpPr>
          <p:cNvPr id="8" name="Marcador de pie de página 7"/>
          <p:cNvSpPr>
            <a:spLocks noGrp="1"/>
          </p:cNvSpPr>
          <p:nvPr>
            <p:ph type="ftr" sz="quarter" idx="11"/>
          </p:nvPr>
        </p:nvSpPr>
        <p:spPr/>
        <p:txBody>
          <a:bodyPr rtlCol="0"/>
          <a:lstStyle/>
          <a:p>
            <a:pPr rtl="0"/>
            <a:endParaRPr lang="es-MX" noProof="0"/>
          </a:p>
        </p:txBody>
      </p:sp>
      <p:sp>
        <p:nvSpPr>
          <p:cNvPr id="9" name="Marcador de número de diapositiva 8"/>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14285740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3" name="Marcador de fecha 2"/>
          <p:cNvSpPr>
            <a:spLocks noGrp="1"/>
          </p:cNvSpPr>
          <p:nvPr>
            <p:ph type="dt" sz="half" idx="10"/>
          </p:nvPr>
        </p:nvSpPr>
        <p:spPr/>
        <p:txBody>
          <a:bodyPr rtlCol="0"/>
          <a:lstStyle/>
          <a:p>
            <a:pPr rtl="0"/>
            <a:fld id="{BB896A21-D44E-4B50-9C1A-F3021CA46749}" type="datetime1">
              <a:rPr lang="es-MX" noProof="0" smtClean="0"/>
              <a:t>07/06/2023</a:t>
            </a:fld>
            <a:endParaRPr lang="es-MX" noProof="0"/>
          </a:p>
        </p:txBody>
      </p:sp>
      <p:sp>
        <p:nvSpPr>
          <p:cNvPr id="4" name="Marcador de pie de página 3"/>
          <p:cNvSpPr>
            <a:spLocks noGrp="1"/>
          </p:cNvSpPr>
          <p:nvPr>
            <p:ph type="ftr" sz="quarter" idx="11"/>
          </p:nvPr>
        </p:nvSpPr>
        <p:spPr/>
        <p:txBody>
          <a:bodyPr rtlCol="0"/>
          <a:lstStyle/>
          <a:p>
            <a:pPr rtl="0"/>
            <a:endParaRPr lang="es-MX" noProof="0"/>
          </a:p>
        </p:txBody>
      </p:sp>
      <p:sp>
        <p:nvSpPr>
          <p:cNvPr id="5" name="Marcador de número de diapositiva 4"/>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
        <p:nvSpPr>
          <p:cNvPr id="7" name="Rectángulo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ítulo 1"/>
          <p:cNvSpPr>
            <a:spLocks noGrp="1"/>
          </p:cNvSpPr>
          <p:nvPr>
            <p:ph type="title"/>
          </p:nvPr>
        </p:nvSpPr>
        <p:spPr>
          <a:xfrm>
            <a:off x="575894" y="729658"/>
            <a:ext cx="11029616" cy="988332"/>
          </a:xfrm>
        </p:spPr>
        <p:txBody>
          <a:bodyPr rtlCol="0"/>
          <a:lstStyle/>
          <a:p>
            <a:pPr rtl="0"/>
            <a:r>
              <a:rPr lang="es-ES" noProof="0"/>
              <a:t>Haga clic para modificar el estilo de título del patrón</a:t>
            </a:r>
            <a:endParaRPr lang="es-MX" noProof="0"/>
          </a:p>
        </p:txBody>
      </p:sp>
    </p:spTree>
    <p:extLst>
      <p:ext uri="{BB962C8B-B14F-4D97-AF65-F5344CB8AC3E}">
        <p14:creationId xmlns:p14="http://schemas.microsoft.com/office/powerpoint/2010/main" val="11643182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rtlCol="0"/>
          <a:lstStyle/>
          <a:p>
            <a:pPr rtl="0"/>
            <a:fld id="{19FB3CFC-2F50-4731-88BC-F499B3DDC9F1}" type="datetime1">
              <a:rPr lang="es-MX" noProof="0" smtClean="0"/>
              <a:t>07/06/2023</a:t>
            </a:fld>
            <a:endParaRPr lang="es-MX" noProof="0"/>
          </a:p>
        </p:txBody>
      </p:sp>
      <p:sp>
        <p:nvSpPr>
          <p:cNvPr id="3" name="Marcador de pie de página 2"/>
          <p:cNvSpPr>
            <a:spLocks noGrp="1"/>
          </p:cNvSpPr>
          <p:nvPr>
            <p:ph type="ftr" sz="quarter" idx="11"/>
          </p:nvPr>
        </p:nvSpPr>
        <p:spPr/>
        <p:txBody>
          <a:bodyPr rtlCol="0"/>
          <a:lstStyle/>
          <a:p>
            <a:pPr rtl="0"/>
            <a:endParaRPr lang="es-MX" noProof="0"/>
          </a:p>
        </p:txBody>
      </p:sp>
      <p:sp>
        <p:nvSpPr>
          <p:cNvPr id="4" name="Marcador de número de diapositiva 3"/>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34126904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9" name="Rectángulo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ítulo 1"/>
          <p:cNvSpPr>
            <a:spLocks noGrp="1"/>
          </p:cNvSpPr>
          <p:nvPr>
            <p:ph type="title"/>
          </p:nvPr>
        </p:nvSpPr>
        <p:spPr>
          <a:xfrm>
            <a:off x="581192" y="5262296"/>
            <a:ext cx="4909445" cy="689514"/>
          </a:xfrm>
        </p:spPr>
        <p:txBody>
          <a:bodyPr rtlCol="0" anchor="ctr"/>
          <a:lstStyle>
            <a:lvl1pPr algn="l">
              <a:defRPr sz="2000" b="0">
                <a:solidFill>
                  <a:schemeClr val="accent1">
                    <a:lumMod val="75000"/>
                    <a:lumOff val="25000"/>
                  </a:schemeClr>
                </a:solidFill>
              </a:defRPr>
            </a:lvl1pPr>
          </a:lstStyle>
          <a:p>
            <a:pPr rtl="0"/>
            <a:r>
              <a:rPr lang="es-ES" noProof="0"/>
              <a:t>Haga clic para modificar el estilo de título del patrón</a:t>
            </a:r>
            <a:endParaRPr lang="es-MX" noProof="0"/>
          </a:p>
        </p:txBody>
      </p:sp>
      <p:sp>
        <p:nvSpPr>
          <p:cNvPr id="3" name="Marcador de contenido 2"/>
          <p:cNvSpPr>
            <a:spLocks noGrp="1"/>
          </p:cNvSpPr>
          <p:nvPr>
            <p:ph idx="1" hasCustomPrompt="1"/>
          </p:nvPr>
        </p:nvSpPr>
        <p:spPr>
          <a:xfrm>
            <a:off x="447816" y="601200"/>
            <a:ext cx="11292840" cy="4204800"/>
          </a:xfrm>
        </p:spPr>
        <p:txBody>
          <a:bodyPr rtlCol="0"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texto 3"/>
          <p:cNvSpPr>
            <a:spLocks noGrp="1"/>
          </p:cNvSpPr>
          <p:nvPr>
            <p:ph type="body" sz="half" idx="2" hasCustomPrompt="1"/>
          </p:nvPr>
        </p:nvSpPr>
        <p:spPr>
          <a:xfrm>
            <a:off x="5740823" y="5262296"/>
            <a:ext cx="5869987" cy="689515"/>
          </a:xfrm>
        </p:spPr>
        <p:txBody>
          <a:bodyPr rtlCol="0"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Editar estilos de texto del patrón</a:t>
            </a:r>
          </a:p>
        </p:txBody>
      </p:sp>
      <p:sp>
        <p:nvSpPr>
          <p:cNvPr id="5" name="Marcador de fecha 4"/>
          <p:cNvSpPr>
            <a:spLocks noGrp="1"/>
          </p:cNvSpPr>
          <p:nvPr>
            <p:ph type="dt" sz="half" idx="10"/>
          </p:nvPr>
        </p:nvSpPr>
        <p:spPr/>
        <p:txBody>
          <a:bodyPr rtlCol="0"/>
          <a:lstStyle>
            <a:lvl1pPr>
              <a:defRPr>
                <a:solidFill>
                  <a:schemeClr val="accent1">
                    <a:lumMod val="75000"/>
                    <a:lumOff val="25000"/>
                  </a:schemeClr>
                </a:solidFill>
              </a:defRPr>
            </a:lvl1pPr>
          </a:lstStyle>
          <a:p>
            <a:pPr rtl="0"/>
            <a:fld id="{A0228AB8-0EDD-44A2-BD0C-4DFA9597124E}" type="datetime1">
              <a:rPr lang="es-MX" noProof="0" smtClean="0"/>
              <a:t>07/06/2023</a:t>
            </a:fld>
            <a:endParaRPr lang="es-MX" noProof="0"/>
          </a:p>
        </p:txBody>
      </p:sp>
      <p:sp>
        <p:nvSpPr>
          <p:cNvPr id="6" name="Marcador de posición de pie de página 5"/>
          <p:cNvSpPr>
            <a:spLocks noGrp="1"/>
          </p:cNvSpPr>
          <p:nvPr>
            <p:ph type="ftr" sz="quarter" idx="11"/>
          </p:nvPr>
        </p:nvSpPr>
        <p:spPr/>
        <p:txBody>
          <a:bodyPr rtlCol="0"/>
          <a:lstStyle>
            <a:lvl1pPr>
              <a:defRPr>
                <a:solidFill>
                  <a:schemeClr val="accent1">
                    <a:lumMod val="75000"/>
                    <a:lumOff val="25000"/>
                  </a:schemeClr>
                </a:solidFill>
              </a:defRPr>
            </a:lvl1pPr>
          </a:lstStyle>
          <a:p>
            <a:pPr rtl="0"/>
            <a:endParaRPr lang="es-MX" noProof="0"/>
          </a:p>
        </p:txBody>
      </p:sp>
      <p:sp>
        <p:nvSpPr>
          <p:cNvPr id="7" name="Marcador de número de diapositiva 6"/>
          <p:cNvSpPr>
            <a:spLocks noGrp="1"/>
          </p:cNvSpPr>
          <p:nvPr>
            <p:ph type="sldNum" sz="quarter" idx="12"/>
          </p:nvPr>
        </p:nvSpPr>
        <p:spPr/>
        <p:txBody>
          <a:bodyPr rtlCol="0"/>
          <a:lstStyle>
            <a:lvl1pPr>
              <a:defRPr>
                <a:solidFill>
                  <a:schemeClr val="accent1">
                    <a:lumMod val="75000"/>
                    <a:lumOff val="25000"/>
                  </a:schemeClr>
                </a:solidFill>
              </a:defRPr>
            </a:lvl1pPr>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2923296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leyenda">
    <p:spTree>
      <p:nvGrpSpPr>
        <p:cNvPr id="1" name=""/>
        <p:cNvGrpSpPr/>
        <p:nvPr/>
      </p:nvGrpSpPr>
      <p:grpSpPr>
        <a:xfrm>
          <a:off x="0" y="0"/>
          <a:ext cx="0" cy="0"/>
          <a:chOff x="0" y="0"/>
          <a:chExt cx="0" cy="0"/>
        </a:xfrm>
      </p:grpSpPr>
      <p:sp>
        <p:nvSpPr>
          <p:cNvPr id="2" name="Título 1"/>
          <p:cNvSpPr>
            <a:spLocks noGrp="1"/>
          </p:cNvSpPr>
          <p:nvPr>
            <p:ph type="title"/>
          </p:nvPr>
        </p:nvSpPr>
        <p:spPr>
          <a:xfrm>
            <a:off x="581193" y="4693389"/>
            <a:ext cx="11029616" cy="566738"/>
          </a:xfrm>
        </p:spPr>
        <p:txBody>
          <a:bodyPr rtlCol="0" anchor="b">
            <a:normAutofit/>
          </a:bodyPr>
          <a:lstStyle>
            <a:lvl1pPr algn="l">
              <a:defRPr sz="2400" b="0">
                <a:solidFill>
                  <a:schemeClr val="accent1"/>
                </a:solidFill>
              </a:defRPr>
            </a:lvl1pPr>
          </a:lstStyle>
          <a:p>
            <a:pPr rtl="0"/>
            <a:r>
              <a:rPr lang="es-ES" noProof="0"/>
              <a:t>Haga clic para modificar el estilo de título del patrón</a:t>
            </a:r>
            <a:endParaRPr lang="es-MX" noProof="0"/>
          </a:p>
        </p:txBody>
      </p:sp>
      <p:sp>
        <p:nvSpPr>
          <p:cNvPr id="3" name="Marcador de posición de imagen 2"/>
          <p:cNvSpPr>
            <a:spLocks noGrp="1" noChangeAspect="1"/>
          </p:cNvSpPr>
          <p:nvPr>
            <p:ph type="pic" idx="1" hasCustomPrompt="1"/>
          </p:nvPr>
        </p:nvSpPr>
        <p:spPr>
          <a:xfrm>
            <a:off x="447817" y="599725"/>
            <a:ext cx="11290859" cy="3557252"/>
          </a:xfrm>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rtl="0"/>
            <a:r>
              <a:rPr lang="es-MX" noProof="0"/>
              <a:t>Haz clic en el ícono para agregar una imagen</a:t>
            </a:r>
          </a:p>
        </p:txBody>
      </p:sp>
      <p:sp>
        <p:nvSpPr>
          <p:cNvPr id="4" name="Marcador de texto 3"/>
          <p:cNvSpPr>
            <a:spLocks noGrp="1"/>
          </p:cNvSpPr>
          <p:nvPr>
            <p:ph type="body" sz="half" idx="2" hasCustomPrompt="1"/>
          </p:nvPr>
        </p:nvSpPr>
        <p:spPr>
          <a:xfrm>
            <a:off x="581192" y="5260127"/>
            <a:ext cx="11029617" cy="598671"/>
          </a:xfrm>
        </p:spPr>
        <p:txBody>
          <a:bodyPr rtlCol="0">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rtl="0"/>
            <a:r>
              <a:rPr lang="es-MX" noProof="0"/>
              <a:t>Editar estilos de texto del patrón</a:t>
            </a:r>
          </a:p>
        </p:txBody>
      </p:sp>
      <p:sp>
        <p:nvSpPr>
          <p:cNvPr id="5" name="Marcador de fecha 4"/>
          <p:cNvSpPr>
            <a:spLocks noGrp="1"/>
          </p:cNvSpPr>
          <p:nvPr>
            <p:ph type="dt" sz="half" idx="10"/>
          </p:nvPr>
        </p:nvSpPr>
        <p:spPr/>
        <p:txBody>
          <a:bodyPr rtlCol="0"/>
          <a:lstStyle/>
          <a:p>
            <a:pPr rtl="0"/>
            <a:fld id="{26D352A9-1247-4C43-978C-EFE731D087A6}" type="datetime1">
              <a:rPr lang="es-MX" noProof="0" smtClean="0"/>
              <a:t>07/06/2023</a:t>
            </a:fld>
            <a:endParaRPr lang="es-MX" noProof="0"/>
          </a:p>
        </p:txBody>
      </p:sp>
      <p:sp>
        <p:nvSpPr>
          <p:cNvPr id="6" name="Marcador de posición de pie de página 5"/>
          <p:cNvSpPr>
            <a:spLocks noGrp="1"/>
          </p:cNvSpPr>
          <p:nvPr>
            <p:ph type="ftr" sz="quarter" idx="11"/>
          </p:nvPr>
        </p:nvSpPr>
        <p:spPr/>
        <p:txBody>
          <a:bodyPr rtlCol="0"/>
          <a:lstStyle/>
          <a:p>
            <a:pPr rtl="0"/>
            <a:endParaRPr lang="es-MX" noProof="0"/>
          </a:p>
        </p:txBody>
      </p:sp>
      <p:sp>
        <p:nvSpPr>
          <p:cNvPr id="7" name="Marcador de número de diapositiva 6"/>
          <p:cNvSpPr>
            <a:spLocks noGrp="1"/>
          </p:cNvSpPr>
          <p:nvPr>
            <p:ph type="sldNum" sz="quarter" idx="12"/>
          </p:nvPr>
        </p:nvSpPr>
        <p:spPr/>
        <p:txBody>
          <a:bodyPr rtlCol="0"/>
          <a:lstStyle/>
          <a:p>
            <a:pPr rtl="0"/>
            <a:fld id="{D57F1E4F-1CFF-5643-939E-217C01CDF565}" type="slidenum">
              <a:rPr lang="es-MX" noProof="0" smtClean="0"/>
              <a:pPr rtl="0"/>
              <a:t>‹Nº›</a:t>
            </a:fld>
            <a:endParaRPr lang="es-MX" noProof="0"/>
          </a:p>
        </p:txBody>
      </p:sp>
    </p:spTree>
    <p:extLst>
      <p:ext uri="{BB962C8B-B14F-4D97-AF65-F5344CB8AC3E}">
        <p14:creationId xmlns:p14="http://schemas.microsoft.com/office/powerpoint/2010/main" val="12808037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pPr rtl="0"/>
            <a:r>
              <a:rPr lang="es-MX" noProof="0"/>
              <a:t>Haga clic para modificar el estilo de título del patrón</a:t>
            </a:r>
          </a:p>
        </p:txBody>
      </p:sp>
      <p:sp>
        <p:nvSpPr>
          <p:cNvPr id="3" name="Marcador de texto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rtl="0"/>
            <a:r>
              <a:rPr lang="es-MX" noProof="0"/>
              <a:t>Editar estilos de texto del patrón</a:t>
            </a:r>
          </a:p>
          <a:p>
            <a:pPr lvl="1" rtl="0"/>
            <a:r>
              <a:rPr lang="es-MX" noProof="0"/>
              <a:t>Segundo nivel</a:t>
            </a:r>
          </a:p>
          <a:p>
            <a:pPr lvl="2" rtl="0"/>
            <a:r>
              <a:rPr lang="es-MX" noProof="0"/>
              <a:t>Tercer nivel</a:t>
            </a:r>
          </a:p>
          <a:p>
            <a:pPr lvl="3" rtl="0"/>
            <a:r>
              <a:rPr lang="es-MX" noProof="0"/>
              <a:t>Cuarto nivel</a:t>
            </a:r>
          </a:p>
          <a:p>
            <a:pPr lvl="4" rtl="0"/>
            <a:r>
              <a:rPr lang="es-MX" noProof="0"/>
              <a:t>Quinto nivel</a:t>
            </a:r>
          </a:p>
        </p:txBody>
      </p:sp>
      <p:sp>
        <p:nvSpPr>
          <p:cNvPr id="4" name="Marcador de fecha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pPr rtl="0"/>
            <a:fld id="{EBFB8F8B-610F-451B-BF60-DC0410C03F50}" type="datetime1">
              <a:rPr lang="es-MX" noProof="0" smtClean="0"/>
              <a:t>07/06/2023</a:t>
            </a:fld>
            <a:endParaRPr lang="es-MX" noProof="0"/>
          </a:p>
        </p:txBody>
      </p:sp>
      <p:sp>
        <p:nvSpPr>
          <p:cNvPr id="5" name="Marcador de pie de página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pPr rtl="0"/>
            <a:endParaRPr lang="es-MX" noProof="0"/>
          </a:p>
        </p:txBody>
      </p:sp>
      <p:sp>
        <p:nvSpPr>
          <p:cNvPr id="6" name="Marcador de número de diapositiva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pPr rtl="0"/>
            <a:fld id="{D57F1E4F-1CFF-5643-939E-217C01CDF565}" type="slidenum">
              <a:rPr lang="es-MX" noProof="0" smtClean="0"/>
              <a:pPr rtl="0"/>
              <a:t>‹Nº›</a:t>
            </a:fld>
            <a:endParaRPr lang="es-MX" noProof="0"/>
          </a:p>
        </p:txBody>
      </p:sp>
      <p:sp>
        <p:nvSpPr>
          <p:cNvPr id="9" name="Rectángulo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ángulo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ángulo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82855549"/>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8" Type="http://schemas.microsoft.com/office/2007/relationships/diagramDrawing" Target="../diagrams/drawing1.xml"/><Relationship Id="rId3" Type="http://schemas.openxmlformats.org/officeDocument/2006/relationships/image" Target="../media/image3.jpeg"/><Relationship Id="rId7" Type="http://schemas.openxmlformats.org/officeDocument/2006/relationships/diagramColors" Target="../diagrams/colors1.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QuickStyle" Target="../diagrams/quickStyle1.xml"/><Relationship Id="rId5" Type="http://schemas.openxmlformats.org/officeDocument/2006/relationships/diagramLayout" Target="../diagrams/layout1.xml"/><Relationship Id="rId4" Type="http://schemas.openxmlformats.org/officeDocument/2006/relationships/diagramData" Target="../diagrams/data1.xml"/></Relationships>
</file>

<file path=ppt/slides/_rels/slide6.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ángulo 14">
            <a:extLst>
              <a:ext uri="{FF2B5EF4-FFF2-40B4-BE49-F238E27FC236}">
                <a16:creationId xmlns:a16="http://schemas.microsoft.com/office/drawing/2014/main" id="{493D4EDA-58E0-40CC-B3CA-14CDEB349D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7" name="Imagen 6" descr="Conexiones digitales">
            <a:extLst>
              <a:ext uri="{FF2B5EF4-FFF2-40B4-BE49-F238E27FC236}">
                <a16:creationId xmlns:a16="http://schemas.microsoft.com/office/drawing/2014/main" id="{3840F91C-EDD0-4D4E-A4AB-E6C77856C88C}"/>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13265" t="9091" r="3502" b="-1"/>
          <a:stretch/>
        </p:blipFill>
        <p:spPr>
          <a:xfrm>
            <a:off x="0" y="-17836"/>
            <a:ext cx="12191980" cy="6858000"/>
          </a:xfrm>
          <a:prstGeom prst="rect">
            <a:avLst/>
          </a:prstGeom>
        </p:spPr>
      </p:pic>
      <p:grpSp>
        <p:nvGrpSpPr>
          <p:cNvPr id="17" name="Grupo 16">
            <a:extLst>
              <a:ext uri="{FF2B5EF4-FFF2-40B4-BE49-F238E27FC236}">
                <a16:creationId xmlns:a16="http://schemas.microsoft.com/office/drawing/2014/main" id="{AA9EB0BC-A85E-4C26-B355-5DFCEF6CCB4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8" name="Rectángulo 17">
              <a:extLst>
                <a:ext uri="{FF2B5EF4-FFF2-40B4-BE49-F238E27FC236}">
                  <a16:creationId xmlns:a16="http://schemas.microsoft.com/office/drawing/2014/main" id="{3643E56B-BD42-413D-B17D-7958270F5DE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9" name="Rectángulo 18">
              <a:extLst>
                <a:ext uri="{FF2B5EF4-FFF2-40B4-BE49-F238E27FC236}">
                  <a16:creationId xmlns:a16="http://schemas.microsoft.com/office/drawing/2014/main" id="{96C04F74-9467-4FA5-95DC-8D481A29740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20" name="Rectángulo 19">
              <a:extLst>
                <a:ext uri="{FF2B5EF4-FFF2-40B4-BE49-F238E27FC236}">
                  <a16:creationId xmlns:a16="http://schemas.microsoft.com/office/drawing/2014/main" id="{D73DE1C3-5C37-42E9-A3F0-256F1938327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ángulo 21">
            <a:extLst>
              <a:ext uri="{FF2B5EF4-FFF2-40B4-BE49-F238E27FC236}">
                <a16:creationId xmlns:a16="http://schemas.microsoft.com/office/drawing/2014/main" id="{4A2E7EC3-E07C-46CE-9B25-41865A5068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8732" y="4428067"/>
            <a:ext cx="11260667" cy="1962497"/>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ítulo 1">
            <a:extLst>
              <a:ext uri="{FF2B5EF4-FFF2-40B4-BE49-F238E27FC236}">
                <a16:creationId xmlns:a16="http://schemas.microsoft.com/office/drawing/2014/main" id="{C02C5318-1A1E-49D0-B2E2-A4B0FA9E8A40}"/>
              </a:ext>
            </a:extLst>
          </p:cNvPr>
          <p:cNvSpPr>
            <a:spLocks noGrp="1"/>
          </p:cNvSpPr>
          <p:nvPr>
            <p:ph type="ctrTitle"/>
          </p:nvPr>
        </p:nvSpPr>
        <p:spPr>
          <a:xfrm>
            <a:off x="715850" y="830510"/>
            <a:ext cx="10993549" cy="1317072"/>
          </a:xfrm>
        </p:spPr>
        <p:txBody>
          <a:bodyPr rtlCol="0">
            <a:noAutofit/>
          </a:bodyPr>
          <a:lstStyle/>
          <a:p>
            <a:pPr rtl="0"/>
            <a:r>
              <a:rPr lang="es-MX" sz="4000" dirty="0">
                <a:solidFill>
                  <a:schemeClr val="bg1"/>
                </a:solidFill>
              </a:rPr>
              <a:t>Explorando la inteligencia artificial </a:t>
            </a:r>
          </a:p>
        </p:txBody>
      </p:sp>
      <p:sp>
        <p:nvSpPr>
          <p:cNvPr id="3" name="Subtítulo 2">
            <a:extLst>
              <a:ext uri="{FF2B5EF4-FFF2-40B4-BE49-F238E27FC236}">
                <a16:creationId xmlns:a16="http://schemas.microsoft.com/office/drawing/2014/main" id="{48B6CF59-4E5B-494D-A2F7-97ADD01E6497}"/>
              </a:ext>
            </a:extLst>
          </p:cNvPr>
          <p:cNvSpPr>
            <a:spLocks noGrp="1"/>
          </p:cNvSpPr>
          <p:nvPr>
            <p:ph type="subTitle" idx="1"/>
          </p:nvPr>
        </p:nvSpPr>
        <p:spPr>
          <a:xfrm>
            <a:off x="596717" y="4546302"/>
            <a:ext cx="10993546" cy="484822"/>
          </a:xfrm>
        </p:spPr>
        <p:txBody>
          <a:bodyPr rtlCol="0">
            <a:noAutofit/>
          </a:bodyPr>
          <a:lstStyle/>
          <a:p>
            <a:pPr rtl="0"/>
            <a:r>
              <a:rPr lang="es-MX" sz="2000" b="1" i="0" dirty="0">
                <a:solidFill>
                  <a:schemeClr val="accent6"/>
                </a:solidFill>
                <a:effectLst/>
                <a:latin typeface="Söhne"/>
              </a:rPr>
              <a:t>Definición de Inteligencia Artificial:</a:t>
            </a:r>
            <a:r>
              <a:rPr lang="es-MX" sz="2000" b="0" i="0" dirty="0">
                <a:solidFill>
                  <a:schemeClr val="accent6"/>
                </a:solidFill>
                <a:effectLst/>
                <a:latin typeface="Söhne"/>
              </a:rPr>
              <a:t> </a:t>
            </a:r>
            <a:r>
              <a:rPr lang="es-MX" sz="2000" b="0" i="0" dirty="0">
                <a:solidFill>
                  <a:schemeClr val="bg1"/>
                </a:solidFill>
                <a:effectLst/>
                <a:latin typeface="Söhne"/>
              </a:rPr>
              <a:t>La Inteligencia Artificial es un campo multidisciplinario de la informática que se centra en la creación de sistemas capaces de realizar tareas que normalmente requieren de la inteligencia humana. Estos sistemas están diseñados para percibir, razonar, aprender y tomar decisiones basadas en datos y experiencias previas.</a:t>
            </a:r>
            <a:endParaRPr lang="es-MX" sz="2000" dirty="0">
              <a:solidFill>
                <a:schemeClr val="bg1"/>
              </a:solidFill>
            </a:endParaRPr>
          </a:p>
        </p:txBody>
      </p:sp>
    </p:spTree>
    <p:extLst>
      <p:ext uri="{BB962C8B-B14F-4D97-AF65-F5344CB8AC3E}">
        <p14:creationId xmlns:p14="http://schemas.microsoft.com/office/powerpoint/2010/main" val="14877007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id="{5264FAD9-E47F-252A-F98E-4B37683AF4E3}"/>
              </a:ext>
            </a:extLst>
          </p:cNvPr>
          <p:cNvSpPr>
            <a:spLocks noGrp="1"/>
          </p:cNvSpPr>
          <p:nvPr>
            <p:ph sz="half" idx="2"/>
          </p:nvPr>
        </p:nvSpPr>
        <p:spPr/>
        <p:txBody>
          <a:bodyPr/>
          <a:lstStyle/>
          <a:p>
            <a:r>
              <a:rPr lang="es-MX" b="1" i="0" dirty="0">
                <a:solidFill>
                  <a:srgbClr val="374151"/>
                </a:solidFill>
                <a:effectLst/>
                <a:latin typeface="Söhne"/>
              </a:rPr>
              <a:t>Simular la inteligencia humana</a:t>
            </a:r>
            <a:r>
              <a:rPr lang="es-MX" b="0" i="0" dirty="0">
                <a:solidFill>
                  <a:srgbClr val="374151"/>
                </a:solidFill>
                <a:effectLst/>
                <a:latin typeface="Söhne"/>
              </a:rPr>
              <a:t>: Uno de los objetivos fundamentales de la IA es desarrollar sistemas que puedan realizar tareas que requieren de inteligencia humana, como el reconocimiento de voz, la visión por computadora, la comprensión del lenguaje natural, la toma de decisiones y el aprendizaje.</a:t>
            </a:r>
          </a:p>
          <a:p>
            <a:endParaRPr lang="es-MX" dirty="0"/>
          </a:p>
        </p:txBody>
      </p:sp>
    </p:spTree>
    <p:extLst>
      <p:ext uri="{BB962C8B-B14F-4D97-AF65-F5344CB8AC3E}">
        <p14:creationId xmlns:p14="http://schemas.microsoft.com/office/powerpoint/2010/main" val="497607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id="{5264FAD9-E47F-252A-F98E-4B37683AF4E3}"/>
              </a:ext>
            </a:extLst>
          </p:cNvPr>
          <p:cNvSpPr>
            <a:spLocks noGrp="1"/>
          </p:cNvSpPr>
          <p:nvPr>
            <p:ph sz="half" idx="2"/>
          </p:nvPr>
        </p:nvSpPr>
        <p:spPr/>
        <p:txBody>
          <a:bodyPr/>
          <a:lstStyle/>
          <a:p>
            <a:r>
              <a:rPr lang="es-MX" b="1" i="0" dirty="0">
                <a:solidFill>
                  <a:srgbClr val="374151"/>
                </a:solidFill>
                <a:effectLst/>
                <a:latin typeface="Söhne"/>
              </a:rPr>
              <a:t>Automatizar tareas</a:t>
            </a:r>
            <a:r>
              <a:rPr lang="es-MX" b="0" i="0" dirty="0">
                <a:solidFill>
                  <a:srgbClr val="374151"/>
                </a:solidFill>
                <a:effectLst/>
                <a:latin typeface="Söhne"/>
              </a:rPr>
              <a:t>: La IA busca automatizar tareas que normalmente requerirían de la intervención humana, lo que puede aumentar la eficiencia y productividad en diversos campos, desde la industria manufacturera hasta la atención médica.</a:t>
            </a:r>
          </a:p>
          <a:p>
            <a:endParaRPr lang="es-MX" b="0" i="0" dirty="0">
              <a:solidFill>
                <a:srgbClr val="374151"/>
              </a:solidFill>
              <a:effectLst/>
              <a:latin typeface="Söhne"/>
            </a:endParaRPr>
          </a:p>
          <a:p>
            <a:endParaRPr lang="es-MX" dirty="0"/>
          </a:p>
        </p:txBody>
      </p:sp>
    </p:spTree>
    <p:extLst>
      <p:ext uri="{BB962C8B-B14F-4D97-AF65-F5344CB8AC3E}">
        <p14:creationId xmlns:p14="http://schemas.microsoft.com/office/powerpoint/2010/main" val="146874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1633EB-7DCB-4DDC-80AF-C885A3EE1245}"/>
              </a:ext>
            </a:extLst>
          </p:cNvPr>
          <p:cNvSpPr>
            <a:spLocks noGrp="1"/>
          </p:cNvSpPr>
          <p:nvPr>
            <p:ph type="title"/>
          </p:nvPr>
        </p:nvSpPr>
        <p:spPr/>
        <p:txBody>
          <a:bodyPr rtlCol="0"/>
          <a:lstStyle/>
          <a:p>
            <a:pPr rtl="0"/>
            <a:r>
              <a:rPr lang="es-MX" b="1" i="0" dirty="0">
                <a:effectLst/>
                <a:latin typeface="Söhne"/>
              </a:rPr>
              <a:t>Objetivos de la Inteligencia Artificial:</a:t>
            </a:r>
            <a:endParaRPr lang="es-MX" dirty="0"/>
          </a:p>
        </p:txBody>
      </p:sp>
      <p:pic>
        <p:nvPicPr>
          <p:cNvPr id="11" name="Marcador de contenido 4" descr="Gráficos">
            <a:extLst>
              <a:ext uri="{FF2B5EF4-FFF2-40B4-BE49-F238E27FC236}">
                <a16:creationId xmlns:a16="http://schemas.microsoft.com/office/drawing/2014/main" id="{47D9BE16-119C-43B2-9AE6-18C4A150C0EF}"/>
              </a:ext>
            </a:extLst>
          </p:cNvPr>
          <p:cNvPicPr>
            <a:picLocks noGrp="1" noChangeAspect="1"/>
          </p:cNvPicPr>
          <p:nvPr>
            <p:ph sz="half" idx="1"/>
          </p:nvPr>
        </p:nvPicPr>
        <p:blipFill rotWithShape="1">
          <a:blip r:embed="rId3" cstate="screen">
            <a:extLst>
              <a:ext uri="{28A0092B-C50C-407E-A947-70E740481C1C}">
                <a14:useLocalDpi xmlns:a14="http://schemas.microsoft.com/office/drawing/2010/main"/>
              </a:ext>
            </a:extLst>
          </a:blip>
          <a:stretch/>
        </p:blipFill>
        <p:spPr>
          <a:xfrm>
            <a:off x="581025" y="2231480"/>
            <a:ext cx="5422900" cy="3625353"/>
          </a:xfrm>
        </p:spPr>
      </p:pic>
      <p:sp>
        <p:nvSpPr>
          <p:cNvPr id="4" name="Marcador de contenido 3">
            <a:extLst>
              <a:ext uri="{FF2B5EF4-FFF2-40B4-BE49-F238E27FC236}">
                <a16:creationId xmlns:a16="http://schemas.microsoft.com/office/drawing/2014/main" id="{5264FAD9-E47F-252A-F98E-4B37683AF4E3}"/>
              </a:ext>
            </a:extLst>
          </p:cNvPr>
          <p:cNvSpPr>
            <a:spLocks noGrp="1"/>
          </p:cNvSpPr>
          <p:nvPr>
            <p:ph sz="half" idx="2"/>
          </p:nvPr>
        </p:nvSpPr>
        <p:spPr/>
        <p:txBody>
          <a:bodyPr/>
          <a:lstStyle/>
          <a:p>
            <a:r>
              <a:rPr lang="es-MX" b="1" i="0" dirty="0">
                <a:solidFill>
                  <a:srgbClr val="374151"/>
                </a:solidFill>
                <a:effectLst/>
                <a:latin typeface="Söhne"/>
              </a:rPr>
              <a:t>Resolver problemas complejos</a:t>
            </a:r>
            <a:r>
              <a:rPr lang="es-MX" b="0" i="0" dirty="0">
                <a:solidFill>
                  <a:srgbClr val="374151"/>
                </a:solidFill>
                <a:effectLst/>
                <a:latin typeface="Söhne"/>
              </a:rPr>
              <a:t>: La IA se utiliza para abordar problemas complejos que son difíciles de resolver mediante métodos tradicionales. Esto incluye el análisis de grandes cantidades de datos, la optimización de procesos y la predicción de resultados.</a:t>
            </a:r>
          </a:p>
          <a:p>
            <a:endParaRPr lang="es-MX" b="0" i="0" dirty="0">
              <a:solidFill>
                <a:srgbClr val="374151"/>
              </a:solidFill>
              <a:effectLst/>
              <a:latin typeface="Söhne"/>
            </a:endParaRPr>
          </a:p>
          <a:p>
            <a:endParaRPr lang="es-MX" dirty="0"/>
          </a:p>
        </p:txBody>
      </p:sp>
    </p:spTree>
    <p:extLst>
      <p:ext uri="{BB962C8B-B14F-4D97-AF65-F5344CB8AC3E}">
        <p14:creationId xmlns:p14="http://schemas.microsoft.com/office/powerpoint/2010/main" val="39647000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ángulo 12">
            <a:extLst>
              <a:ext uri="{FF2B5EF4-FFF2-40B4-BE49-F238E27FC236}">
                <a16:creationId xmlns:a16="http://schemas.microsoft.com/office/drawing/2014/main" id="{4AE9D071-98CF-435C-BD2B-976514544DC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pic>
        <p:nvPicPr>
          <p:cNvPr id="8" name="Marcador de contenido 4" descr="Números digitales">
            <a:extLst>
              <a:ext uri="{FF2B5EF4-FFF2-40B4-BE49-F238E27FC236}">
                <a16:creationId xmlns:a16="http://schemas.microsoft.com/office/drawing/2014/main" id="{EA70616B-E344-4856-8DF9-707C26236613}"/>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t="10681" r="9091" b="12711"/>
          <a:stretch/>
        </p:blipFill>
        <p:spPr>
          <a:xfrm>
            <a:off x="20" y="10"/>
            <a:ext cx="12191980" cy="6857990"/>
          </a:xfrm>
          <a:prstGeom prst="rect">
            <a:avLst/>
          </a:prstGeom>
        </p:spPr>
      </p:pic>
      <p:grpSp>
        <p:nvGrpSpPr>
          <p:cNvPr id="15" name="Grupo 14">
            <a:extLst>
              <a:ext uri="{FF2B5EF4-FFF2-40B4-BE49-F238E27FC236}">
                <a16:creationId xmlns:a16="http://schemas.microsoft.com/office/drawing/2014/main" id="{D619FC33-16ED-4246-9596-BEFEB55E4CF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38067" y="457200"/>
            <a:ext cx="7507083" cy="5935132"/>
            <a:chOff x="438067" y="457200"/>
            <a:chExt cx="7507083" cy="5935132"/>
          </a:xfrm>
        </p:grpSpPr>
        <p:sp>
          <p:nvSpPr>
            <p:cNvPr id="16" name="Rectángulo 15">
              <a:extLst>
                <a:ext uri="{FF2B5EF4-FFF2-40B4-BE49-F238E27FC236}">
                  <a16:creationId xmlns:a16="http://schemas.microsoft.com/office/drawing/2014/main" id="{2EEA80E1-F99F-4009-837F-2F72F8A5D58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7" y="618067"/>
              <a:ext cx="7503665" cy="5774265"/>
            </a:xfrm>
            <a:prstGeom prst="rect">
              <a:avLst/>
            </a:prstGeom>
            <a:solidFill>
              <a:schemeClr val="accent1">
                <a:alpha val="97000"/>
              </a:scheme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17" name="Rectángulo 16">
              <a:extLst>
                <a:ext uri="{FF2B5EF4-FFF2-40B4-BE49-F238E27FC236}">
                  <a16:creationId xmlns:a16="http://schemas.microsoft.com/office/drawing/2014/main" id="{0230AF9A-4641-4BD8-9F95-9607CD30403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38068"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8" name="Rectángulo 17">
              <a:extLst>
                <a:ext uri="{FF2B5EF4-FFF2-40B4-BE49-F238E27FC236}">
                  <a16:creationId xmlns:a16="http://schemas.microsoft.com/office/drawing/2014/main" id="{8703D4EC-9389-41B6-B88B-B6FDC8CD3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 name="Título 1">
            <a:extLst>
              <a:ext uri="{FF2B5EF4-FFF2-40B4-BE49-F238E27FC236}">
                <a16:creationId xmlns:a16="http://schemas.microsoft.com/office/drawing/2014/main" id="{7F2616EE-270D-4F4C-BA1F-2708D387B800}"/>
              </a:ext>
            </a:extLst>
          </p:cNvPr>
          <p:cNvSpPr>
            <a:spLocks noGrp="1"/>
          </p:cNvSpPr>
          <p:nvPr>
            <p:ph type="title"/>
          </p:nvPr>
        </p:nvSpPr>
        <p:spPr>
          <a:xfrm>
            <a:off x="774504" y="928253"/>
            <a:ext cx="7167228" cy="645675"/>
          </a:xfrm>
        </p:spPr>
        <p:txBody>
          <a:bodyPr rtlCol="0" anchor="ctr">
            <a:normAutofit fontScale="90000"/>
          </a:bodyPr>
          <a:lstStyle/>
          <a:p>
            <a:br>
              <a:rPr lang="es-MX" b="1" i="0" dirty="0">
                <a:effectLst/>
                <a:latin typeface="Söhne"/>
              </a:rPr>
            </a:br>
            <a:r>
              <a:rPr lang="es-MX" b="1" i="0" dirty="0">
                <a:effectLst/>
                <a:latin typeface="Söhne"/>
              </a:rPr>
              <a:t>Aplicaciones de la Inteligencia Artificial</a:t>
            </a:r>
            <a:r>
              <a:rPr lang="es-MX" b="1" i="0" dirty="0">
                <a:solidFill>
                  <a:srgbClr val="374151"/>
                </a:solidFill>
                <a:effectLst/>
                <a:latin typeface="Söhne"/>
              </a:rPr>
              <a:t>:</a:t>
            </a:r>
            <a:br>
              <a:rPr lang="es-MX" b="0" i="0" dirty="0">
                <a:solidFill>
                  <a:srgbClr val="374151"/>
                </a:solidFill>
                <a:effectLst/>
                <a:latin typeface="Söhne"/>
              </a:rPr>
            </a:br>
            <a:br>
              <a:rPr lang="es-MX" b="0" i="0" dirty="0">
                <a:solidFill>
                  <a:srgbClr val="374151"/>
                </a:solidFill>
                <a:effectLst/>
                <a:latin typeface="Söhne"/>
              </a:rPr>
            </a:br>
            <a:endParaRPr lang="es-MX" dirty="0"/>
          </a:p>
        </p:txBody>
      </p:sp>
      <p:graphicFrame>
        <p:nvGraphicFramePr>
          <p:cNvPr id="6" name="Marcador de contenido 5" descr="SmartArt">
            <a:extLst>
              <a:ext uri="{FF2B5EF4-FFF2-40B4-BE49-F238E27FC236}">
                <a16:creationId xmlns:a16="http://schemas.microsoft.com/office/drawing/2014/main" id="{BF629521-FFD2-45DA-9D1D-A5F09BD5A2D9}"/>
              </a:ext>
            </a:extLst>
          </p:cNvPr>
          <p:cNvGraphicFramePr>
            <a:graphicFrameLocks noGrp="1"/>
          </p:cNvGraphicFramePr>
          <p:nvPr>
            <p:ph idx="1"/>
            <p:extLst>
              <p:ext uri="{D42A27DB-BD31-4B8C-83A1-F6EECF244321}">
                <p14:modId xmlns:p14="http://schemas.microsoft.com/office/powerpoint/2010/main" val="906834605"/>
              </p:ext>
            </p:extLst>
          </p:nvPr>
        </p:nvGraphicFramePr>
        <p:xfrm>
          <a:off x="714264" y="1702965"/>
          <a:ext cx="6854248" cy="4328719"/>
        </p:xfrm>
        <a:graphic>
          <a:graphicData uri="http://schemas.openxmlformats.org/drawingml/2006/diagram">
            <dgm:relIds xmlns:dgm="http://schemas.openxmlformats.org/drawingml/2006/diagram" xmlns:r="http://schemas.openxmlformats.org/officeDocument/2006/relationships" r:dm="rId4" r:lo="rId5" r:qs="rId6" r:cs="rId7"/>
          </a:graphicData>
        </a:graphic>
      </p:graphicFrame>
    </p:spTree>
    <p:extLst>
      <p:ext uri="{BB962C8B-B14F-4D97-AF65-F5344CB8AC3E}">
        <p14:creationId xmlns:p14="http://schemas.microsoft.com/office/powerpoint/2010/main" val="42093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ángulo 9">
            <a:extLst>
              <a:ext uri="{FF2B5EF4-FFF2-40B4-BE49-F238E27FC236}">
                <a16:creationId xmlns:a16="http://schemas.microsoft.com/office/drawing/2014/main" id="{379F11E2-8BA5-4C5C-AE7C-361E5EA011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n-US" dirty="0"/>
          </a:p>
        </p:txBody>
      </p:sp>
      <p:sp>
        <p:nvSpPr>
          <p:cNvPr id="12" name="Rectángulo 11">
            <a:extLst>
              <a:ext uri="{FF2B5EF4-FFF2-40B4-BE49-F238E27FC236}">
                <a16:creationId xmlns:a16="http://schemas.microsoft.com/office/drawing/2014/main" id="{7C00E1DA-EC7C-40FC-95E3-11FDCD2E42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723899"/>
            <a:ext cx="3703320" cy="5666666"/>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grpSp>
        <p:nvGrpSpPr>
          <p:cNvPr id="14" name="Grupo 13">
            <a:extLst>
              <a:ext uri="{FF2B5EF4-FFF2-40B4-BE49-F238E27FC236}">
                <a16:creationId xmlns:a16="http://schemas.microsoft.com/office/drawing/2014/main" id="{9A421166-2996-41A7-B094-AE5316F347D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46534" y="453643"/>
            <a:ext cx="11298933" cy="98554"/>
            <a:chOff x="446534" y="453643"/>
            <a:chExt cx="11298933" cy="98554"/>
          </a:xfrm>
        </p:grpSpPr>
        <p:sp>
          <p:nvSpPr>
            <p:cNvPr id="15" name="Rectángulo 14">
              <a:extLst>
                <a:ext uri="{FF2B5EF4-FFF2-40B4-BE49-F238E27FC236}">
                  <a16:creationId xmlns:a16="http://schemas.microsoft.com/office/drawing/2014/main" id="{FDBB1B92-A3EB-43E4-8FAB-D20E8ED14CE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6" name="Rectángulo 15">
              <a:extLst>
                <a:ext uri="{FF2B5EF4-FFF2-40B4-BE49-F238E27FC236}">
                  <a16:creationId xmlns:a16="http://schemas.microsoft.com/office/drawing/2014/main" id="{3F3972F4-FE7E-48EA-AAD8-9BE5750A667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7" name="Rectángulo 16">
              <a:extLst>
                <a:ext uri="{FF2B5EF4-FFF2-40B4-BE49-F238E27FC236}">
                  <a16:creationId xmlns:a16="http://schemas.microsoft.com/office/drawing/2014/main" id="{221614E5-870B-4D5E-A43B-8FF7E53234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grpSp>
      <p:sp>
        <p:nvSpPr>
          <p:cNvPr id="2" name="Título 1">
            <a:extLst>
              <a:ext uri="{FF2B5EF4-FFF2-40B4-BE49-F238E27FC236}">
                <a16:creationId xmlns:a16="http://schemas.microsoft.com/office/drawing/2014/main" id="{0F87E73C-2B1A-4602-BFBE-CFE1E55D9B38}"/>
              </a:ext>
            </a:extLst>
          </p:cNvPr>
          <p:cNvSpPr>
            <a:spLocks noGrp="1"/>
          </p:cNvSpPr>
          <p:nvPr>
            <p:ph type="ctrTitle"/>
          </p:nvPr>
        </p:nvSpPr>
        <p:spPr>
          <a:xfrm>
            <a:off x="8296275" y="1419226"/>
            <a:ext cx="3081576" cy="1746762"/>
          </a:xfrm>
        </p:spPr>
        <p:txBody>
          <a:bodyPr rtlCol="0">
            <a:normAutofit/>
          </a:bodyPr>
          <a:lstStyle/>
          <a:p>
            <a:pPr rtl="0"/>
            <a:r>
              <a:rPr lang="es-MX">
                <a:solidFill>
                  <a:srgbClr val="FFFFFF"/>
                </a:solidFill>
              </a:rPr>
              <a:t>Gracias</a:t>
            </a:r>
          </a:p>
        </p:txBody>
      </p:sp>
      <p:sp>
        <p:nvSpPr>
          <p:cNvPr id="3" name="Subtítulo 2">
            <a:extLst>
              <a:ext uri="{FF2B5EF4-FFF2-40B4-BE49-F238E27FC236}">
                <a16:creationId xmlns:a16="http://schemas.microsoft.com/office/drawing/2014/main" id="{A9CB511D-EA45-4336-847C-1252667143B5}"/>
              </a:ext>
            </a:extLst>
          </p:cNvPr>
          <p:cNvSpPr>
            <a:spLocks noGrp="1"/>
          </p:cNvSpPr>
          <p:nvPr>
            <p:ph type="subTitle" idx="1"/>
          </p:nvPr>
        </p:nvSpPr>
        <p:spPr>
          <a:xfrm>
            <a:off x="8296275" y="3505095"/>
            <a:ext cx="3081576" cy="2629006"/>
          </a:xfrm>
        </p:spPr>
        <p:txBody>
          <a:bodyPr rtlCol="0">
            <a:normAutofit/>
          </a:bodyPr>
          <a:lstStyle/>
          <a:p>
            <a:pPr rtl="0"/>
            <a:r>
              <a:rPr lang="es-MX" dirty="0">
                <a:solidFill>
                  <a:schemeClr val="bg2"/>
                </a:solidFill>
              </a:rPr>
              <a:t>Irma</a:t>
            </a:r>
          </a:p>
          <a:p>
            <a:pPr rtl="0"/>
            <a:r>
              <a:rPr lang="es-MX" dirty="0">
                <a:solidFill>
                  <a:schemeClr val="bg2"/>
                </a:solidFill>
              </a:rPr>
              <a:t>Loli</a:t>
            </a:r>
          </a:p>
          <a:p>
            <a:pPr rtl="0"/>
            <a:r>
              <a:rPr lang="es-MX" dirty="0">
                <a:solidFill>
                  <a:schemeClr val="bg2"/>
                </a:solidFill>
              </a:rPr>
              <a:t>Ursula </a:t>
            </a:r>
          </a:p>
          <a:p>
            <a:pPr rtl="0"/>
            <a:endParaRPr lang="es-MX" dirty="0">
              <a:solidFill>
                <a:schemeClr val="bg2"/>
              </a:solidFill>
            </a:endParaRPr>
          </a:p>
          <a:p>
            <a:pPr rtl="0"/>
            <a:endParaRPr lang="es-MX" dirty="0">
              <a:solidFill>
                <a:schemeClr val="bg2"/>
              </a:solidFill>
            </a:endParaRPr>
          </a:p>
        </p:txBody>
      </p:sp>
      <p:pic>
        <p:nvPicPr>
          <p:cNvPr id="5" name="Imagen 4" descr="Números digitales">
            <a:extLst>
              <a:ext uri="{FF2B5EF4-FFF2-40B4-BE49-F238E27FC236}">
                <a16:creationId xmlns:a16="http://schemas.microsoft.com/office/drawing/2014/main" id="{A21EA617-6D48-425F-97A8-7FEC82C8F401}"/>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l="2189" r="9642" b="1"/>
          <a:stretch/>
        </p:blipFill>
        <p:spPr>
          <a:xfrm>
            <a:off x="446534" y="723899"/>
            <a:ext cx="7498616" cy="5676901"/>
          </a:xfrm>
          <a:prstGeom prst="rect">
            <a:avLst/>
          </a:prstGeom>
        </p:spPr>
      </p:pic>
    </p:spTree>
    <p:extLst>
      <p:ext uri="{BB962C8B-B14F-4D97-AF65-F5344CB8AC3E}">
        <p14:creationId xmlns:p14="http://schemas.microsoft.com/office/powerpoint/2010/main" val="3501347425"/>
      </p:ext>
    </p:extLst>
  </p:cSld>
  <p:clrMapOvr>
    <a:masterClrMapping/>
  </p:clrMapOvr>
</p:sld>
</file>

<file path=ppt/theme/theme1.xml><?xml version="1.0" encoding="utf-8"?>
<a:theme xmlns:a="http://schemas.openxmlformats.org/drawingml/2006/main" name="Dividendo">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Office_61209671_TF56390039_Win32" id="{6E439996-84EB-442B-81F0-3A34FA2EB35A}" vid="{07E61665-08E7-4204-B220-B3D664A24A22}"/>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{99EFCBD1-5F69-4447-A851-8AB23259D529}tf56390039_win32</Template>
  <TotalTime>244</TotalTime>
  <Words>421</Words>
  <Application>Microsoft Office PowerPoint</Application>
  <PresentationFormat>Panorámica</PresentationFormat>
  <Paragraphs>24</Paragraphs>
  <Slides>6</Slides>
  <Notes>6</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6</vt:i4>
      </vt:variant>
    </vt:vector>
  </HeadingPairs>
  <TitlesOfParts>
    <vt:vector size="11" baseType="lpstr">
      <vt:lpstr>Calibri</vt:lpstr>
      <vt:lpstr>Gill Sans MT</vt:lpstr>
      <vt:lpstr>Söhne</vt:lpstr>
      <vt:lpstr>Wingdings 2</vt:lpstr>
      <vt:lpstr>Dividendo</vt:lpstr>
      <vt:lpstr>Explorando la inteligencia artificial </vt:lpstr>
      <vt:lpstr>Objetivos de la Inteligencia Artificial:</vt:lpstr>
      <vt:lpstr>Objetivos de la Inteligencia Artificial:</vt:lpstr>
      <vt:lpstr>Objetivos de la Inteligencia Artificial:</vt:lpstr>
      <vt:lpstr> Aplicaciones de la Inteligencia Artificial:  </vt:lpstr>
      <vt:lpstr>Gracias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Explorando la inteligencia artificial </dc:title>
  <dc:creator>Dolores Burgos Mosqueda</dc:creator>
  <cp:lastModifiedBy>Dolores Burgos Mosqueda</cp:lastModifiedBy>
  <cp:revision>3</cp:revision>
  <dcterms:created xsi:type="dcterms:W3CDTF">2023-06-07T17:15:45Z</dcterms:created>
  <dcterms:modified xsi:type="dcterms:W3CDTF">2023-06-07T21:21:20Z</dcterms:modified>
</cp:coreProperties>
</file>