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5" r:id="rId4"/>
  </p:sldMasterIdLst>
  <p:notesMasterIdLst>
    <p:notesMasterId r:id="rId23"/>
  </p:notesMasterIdLst>
  <p:handoutMasterIdLst>
    <p:handoutMasterId r:id="rId24"/>
  </p:handoutMasterIdLst>
  <p:sldIdLst>
    <p:sldId id="1173" r:id="rId5"/>
    <p:sldId id="1174" r:id="rId6"/>
    <p:sldId id="1175" r:id="rId7"/>
    <p:sldId id="1176" r:id="rId8"/>
    <p:sldId id="1177" r:id="rId9"/>
    <p:sldId id="1178" r:id="rId10"/>
    <p:sldId id="1179" r:id="rId11"/>
    <p:sldId id="1180" r:id="rId12"/>
    <p:sldId id="1181" r:id="rId13"/>
    <p:sldId id="1182" r:id="rId14"/>
    <p:sldId id="1183" r:id="rId15"/>
    <p:sldId id="1184" r:id="rId16"/>
    <p:sldId id="1185" r:id="rId17"/>
    <p:sldId id="1186" r:id="rId18"/>
    <p:sldId id="1187" r:id="rId19"/>
    <p:sldId id="1188" r:id="rId20"/>
    <p:sldId id="1189" r:id="rId21"/>
    <p:sldId id="1190" r:id="rId22"/>
  </p:sldIdLst>
  <p:sldSz cx="12192000" cy="6858000"/>
  <p:notesSz cx="7010400" cy="9296400"/>
  <p:custDataLst>
    <p:tags r:id="rId2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tserrat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tserrat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tserrat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tserrat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ontserrat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ontserrat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ontserrat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ontserrat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ontserrat" pitchFamily="2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CTIVIDAD DE APRENDIZAJE" id="{D9B5E423-6DA6-4B38-BECE-F713E5810ABD}">
          <p14:sldIdLst>
            <p14:sldId id="1173"/>
          </p14:sldIdLst>
        </p14:section>
        <p14:section name="Diapositivas para el ejemplo de la actividad interactiva" id="{2D722B3A-785D-4925-8005-C0CB9EF6EBA1}">
          <p14:sldIdLst>
            <p14:sldId id="1174"/>
            <p14:sldId id="1175"/>
            <p14:sldId id="1176"/>
            <p14:sldId id="1177"/>
            <p14:sldId id="1178"/>
            <p14:sldId id="1179"/>
            <p14:sldId id="1180"/>
            <p14:sldId id="1181"/>
            <p14:sldId id="1182"/>
            <p14:sldId id="1183"/>
            <p14:sldId id="1184"/>
            <p14:sldId id="1185"/>
            <p14:sldId id="1186"/>
            <p14:sldId id="1187"/>
            <p14:sldId id="1188"/>
            <p14:sldId id="1189"/>
            <p14:sldId id="119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389">
          <p15:clr>
            <a:srgbClr val="A4A3A4"/>
          </p15:clr>
        </p15:guide>
        <p15:guide id="2" orient="horz" pos="2024">
          <p15:clr>
            <a:srgbClr val="A4A3A4"/>
          </p15:clr>
        </p15:guide>
        <p15:guide id="3" orient="horz" pos="4020">
          <p15:clr>
            <a:srgbClr val="A4A3A4"/>
          </p15:clr>
        </p15:guide>
        <p15:guide id="4" pos="619">
          <p15:clr>
            <a:srgbClr val="A4A3A4"/>
          </p15:clr>
        </p15:guide>
        <p15:guide id="5" pos="2570">
          <p15:clr>
            <a:srgbClr val="A4A3A4"/>
          </p15:clr>
        </p15:guide>
        <p15:guide id="6" pos="5110">
          <p15:clr>
            <a:srgbClr val="A4A3A4"/>
          </p15:clr>
        </p15:guide>
        <p15:guide id="7" pos="701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  <a:srgbClr val="FF3399"/>
    <a:srgbClr val="621132"/>
    <a:srgbClr val="F6BB00"/>
    <a:srgbClr val="FF6600"/>
    <a:srgbClr val="FFCC00"/>
    <a:srgbClr val="00FFCC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06" autoAdjust="0"/>
    <p:restoredTop sz="97122" autoAdjust="0"/>
  </p:normalViewPr>
  <p:slideViewPr>
    <p:cSldViewPr snapToGrid="0">
      <p:cViewPr>
        <p:scale>
          <a:sx n="80" d="100"/>
          <a:sy n="80" d="100"/>
        </p:scale>
        <p:origin x="-678" y="-288"/>
      </p:cViewPr>
      <p:guideLst>
        <p:guide orient="horz" pos="1389"/>
        <p:guide orient="horz" pos="2024"/>
        <p:guide orient="horz" pos="4020"/>
        <p:guide pos="619"/>
        <p:guide pos="2570"/>
        <p:guide pos="5110"/>
        <p:guide pos="70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818"/>
    </p:cViewPr>
  </p:sorterViewPr>
  <p:notesViewPr>
    <p:cSldViewPr snapToGrid="0">
      <p:cViewPr>
        <p:scale>
          <a:sx n="1" d="2"/>
          <a:sy n="1" d="2"/>
        </p:scale>
        <p:origin x="-2652" y="-92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EA7C527-7B1D-48C7-92A0-9EF6FE6468D0}" type="datetimeFigureOut">
              <a:rPr lang="es-MX"/>
              <a:pPr>
                <a:defRPr/>
              </a:pPr>
              <a:t>16/06/2023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44AFA70-419F-4958-9FB9-C0BD6C304005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723951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C641A80-3203-4AFA-91D3-B3AE1A2884A1}" type="datetimeFigureOut">
              <a:rPr lang="en-US"/>
              <a:pPr>
                <a:defRPr/>
              </a:pPr>
              <a:t>6/16/2023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636CB88-5E6D-47BC-AA53-F530D978DBE1}" type="slidenum">
              <a:rPr lang="en-US" altLang="es-MX"/>
              <a:pPr>
                <a:defRPr/>
              </a:pPr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19596533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mbre del cu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CuadroTexto"/>
          <p:cNvSpPr txBox="1">
            <a:spLocks noChangeArrowheads="1"/>
          </p:cNvSpPr>
          <p:nvPr userDrawn="1"/>
        </p:nvSpPr>
        <p:spPr bwMode="auto">
          <a:xfrm>
            <a:off x="0" y="-26988"/>
            <a:ext cx="12192000" cy="651510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algn="just" eaLnBrk="1" hangingPunct="1">
              <a:defRPr/>
            </a:pP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</a:t>
            </a:r>
          </a:p>
          <a:p>
            <a:pPr algn="just" eaLnBrk="1" hangingPunct="1">
              <a:defRPr/>
            </a:pPr>
            <a:endParaRPr lang="es-MX" altLang="es-MX" sz="1400">
              <a:solidFill>
                <a:srgbClr val="BFBFBF"/>
              </a:solidFill>
            </a:endParaRPr>
          </a:p>
        </p:txBody>
      </p:sp>
      <p:sp>
        <p:nvSpPr>
          <p:cNvPr id="4" name="11 Rectángulo"/>
          <p:cNvSpPr/>
          <p:nvPr userDrawn="1"/>
        </p:nvSpPr>
        <p:spPr>
          <a:xfrm>
            <a:off x="1733550" y="1733550"/>
            <a:ext cx="8724900" cy="3028950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11" name="10 Marcador de texto"/>
          <p:cNvSpPr>
            <a:spLocks noGrp="1"/>
          </p:cNvSpPr>
          <p:nvPr>
            <p:ph type="body" sz="quarter" idx="10"/>
          </p:nvPr>
        </p:nvSpPr>
        <p:spPr>
          <a:xfrm>
            <a:off x="1757548" y="1757300"/>
            <a:ext cx="8676000" cy="2988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3600" baseline="0">
                <a:latin typeface="Montserrat ExtraBold" panose="00000900000000000000" pitchFamily="2" charset="0"/>
              </a:defRPr>
            </a:lvl1pPr>
            <a:lvl2pPr>
              <a:defRPr sz="3600">
                <a:latin typeface="Montserrat ExtraBold" panose="00000900000000000000" pitchFamily="2" charset="0"/>
              </a:defRPr>
            </a:lvl2pPr>
            <a:lvl3pPr>
              <a:defRPr sz="3600">
                <a:latin typeface="Montserrat ExtraBold" panose="00000900000000000000" pitchFamily="2" charset="0"/>
              </a:defRPr>
            </a:lvl3pPr>
            <a:lvl4pPr>
              <a:defRPr sz="3600">
                <a:latin typeface="Montserrat ExtraBold" panose="00000900000000000000" pitchFamily="2" charset="0"/>
              </a:defRPr>
            </a:lvl4pPr>
            <a:lvl5pPr>
              <a:defRPr sz="3600">
                <a:latin typeface="Montserrat ExtraBold" panose="00000900000000000000" pitchFamily="2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87996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exto base para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Rectángulo"/>
          <p:cNvSpPr/>
          <p:nvPr userDrawn="1"/>
        </p:nvSpPr>
        <p:spPr>
          <a:xfrm>
            <a:off x="0" y="0"/>
            <a:ext cx="12192000" cy="606425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612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altLang="es-MX"/>
              <a:t>Haga clic para modificar los estilos de texto del patrón</a:t>
            </a:r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1"/>
          </p:nvPr>
        </p:nvSpPr>
        <p:spPr>
          <a:xfrm>
            <a:off x="0" y="692696"/>
            <a:ext cx="6023992" cy="5688484"/>
          </a:xfrm>
          <a:prstGeom prst="rect">
            <a:avLst/>
          </a:prstGeom>
        </p:spPr>
        <p:txBody>
          <a:bodyPr/>
          <a:lstStyle>
            <a:lvl1pPr>
              <a:defRPr sz="1500" baseline="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  <p:sp>
        <p:nvSpPr>
          <p:cNvPr id="16" name="15 Marcador de contenido"/>
          <p:cNvSpPr>
            <a:spLocks noGrp="1"/>
          </p:cNvSpPr>
          <p:nvPr>
            <p:ph sz="quarter" idx="13"/>
          </p:nvPr>
        </p:nvSpPr>
        <p:spPr>
          <a:xfrm>
            <a:off x="6096000" y="692696"/>
            <a:ext cx="6048000" cy="5688632"/>
          </a:xfrm>
          <a:prstGeom prst="rect">
            <a:avLst/>
          </a:prstGeom>
          <a:ln w="28575">
            <a:solidFill>
              <a:srgbClr val="621132"/>
            </a:solidFill>
          </a:ln>
        </p:spPr>
        <p:txBody>
          <a:bodyPr/>
          <a:lstStyle>
            <a:lvl1pPr>
              <a:defRPr sz="15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87070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ideo prefabri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Rectángulo"/>
          <p:cNvSpPr/>
          <p:nvPr userDrawn="1"/>
        </p:nvSpPr>
        <p:spPr>
          <a:xfrm>
            <a:off x="0" y="0"/>
            <a:ext cx="12192000" cy="628650"/>
          </a:xfrm>
          <a:prstGeom prst="rect">
            <a:avLst/>
          </a:prstGeom>
          <a:solidFill>
            <a:srgbClr val="F6BB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5" name="2 Rectángulo"/>
          <p:cNvSpPr/>
          <p:nvPr userDrawn="1"/>
        </p:nvSpPr>
        <p:spPr>
          <a:xfrm>
            <a:off x="415925" y="1033463"/>
            <a:ext cx="11293475" cy="4964112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10"/>
          </p:nvPr>
        </p:nvSpPr>
        <p:spPr>
          <a:xfrm>
            <a:off x="-28076" y="0"/>
            <a:ext cx="12220076" cy="612000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5"/>
          </p:nvPr>
        </p:nvSpPr>
        <p:spPr>
          <a:xfrm>
            <a:off x="415636" y="1033153"/>
            <a:ext cx="11304587" cy="4968875"/>
          </a:xfrm>
          <a:prstGeom prst="rect">
            <a:avLst/>
          </a:prstGeom>
          <a:noFill/>
          <a:ln w="38100">
            <a:noFill/>
          </a:ln>
        </p:spPr>
        <p:txBody>
          <a:bodyPr/>
          <a:lstStyle>
            <a:lvl1pPr marL="457200" indent="-457200">
              <a:buFont typeface="+mj-lt"/>
              <a:buAutoNum type="alphaLcPeriod"/>
              <a:defRPr sz="15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4054311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exto base para aud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Rectángulo"/>
          <p:cNvSpPr/>
          <p:nvPr userDrawn="1"/>
        </p:nvSpPr>
        <p:spPr>
          <a:xfrm>
            <a:off x="0" y="0"/>
            <a:ext cx="12192000" cy="61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5" name="2 Rectángulo"/>
          <p:cNvSpPr/>
          <p:nvPr userDrawn="1"/>
        </p:nvSpPr>
        <p:spPr>
          <a:xfrm>
            <a:off x="0" y="0"/>
            <a:ext cx="12192000" cy="665163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10"/>
          </p:nvPr>
        </p:nvSpPr>
        <p:spPr>
          <a:xfrm>
            <a:off x="0" y="26509"/>
            <a:ext cx="12192000" cy="612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5"/>
          </p:nvPr>
        </p:nvSpPr>
        <p:spPr>
          <a:xfrm>
            <a:off x="28076" y="680339"/>
            <a:ext cx="12135848" cy="5760640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3695894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imulador de aplic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Rectángulo"/>
          <p:cNvSpPr/>
          <p:nvPr userDrawn="1"/>
        </p:nvSpPr>
        <p:spPr>
          <a:xfrm>
            <a:off x="0" y="11113"/>
            <a:ext cx="12192000" cy="595312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10"/>
          </p:nvPr>
        </p:nvSpPr>
        <p:spPr>
          <a:xfrm>
            <a:off x="0" y="11875"/>
            <a:ext cx="12192000" cy="612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u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1"/>
          </p:nvPr>
        </p:nvSpPr>
        <p:spPr>
          <a:xfrm>
            <a:off x="0" y="692696"/>
            <a:ext cx="2711624" cy="5688484"/>
          </a:xfrm>
          <a:prstGeom prst="rect">
            <a:avLst/>
          </a:prstGeom>
        </p:spPr>
        <p:txBody>
          <a:bodyPr/>
          <a:lstStyle>
            <a:lvl1pPr>
              <a:defRPr sz="1500" baseline="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  <p:sp>
        <p:nvSpPr>
          <p:cNvPr id="16" name="15 Marcador de contenido"/>
          <p:cNvSpPr>
            <a:spLocks noGrp="1"/>
          </p:cNvSpPr>
          <p:nvPr>
            <p:ph sz="quarter" idx="13"/>
          </p:nvPr>
        </p:nvSpPr>
        <p:spPr>
          <a:xfrm>
            <a:off x="2820014" y="728322"/>
            <a:ext cx="9288360" cy="5688632"/>
          </a:xfrm>
          <a:prstGeom prst="rect">
            <a:avLst/>
          </a:prstGeom>
          <a:ln w="28575">
            <a:solidFill>
              <a:srgbClr val="621132"/>
            </a:solidFill>
          </a:ln>
        </p:spPr>
        <p:txBody>
          <a:bodyPr/>
          <a:lstStyle>
            <a:lvl1pPr>
              <a:defRPr sz="15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22729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Validación y Autoriz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2"/>
          <p:cNvGraphicFramePr>
            <a:graphicFrameLocks noGrp="1"/>
          </p:cNvGraphicFramePr>
          <p:nvPr/>
        </p:nvGraphicFramePr>
        <p:xfrm>
          <a:off x="1428750" y="1970088"/>
          <a:ext cx="9361488" cy="44196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891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723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44881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/>
                        <a:t>Nombre del curso:</a:t>
                      </a:r>
                    </a:p>
                  </a:txBody>
                  <a:tcPr marL="91444" marR="91444" marT="45723" marB="4572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  <a:p>
                      <a:endParaRPr lang="es-MX" sz="1400" dirty="0"/>
                    </a:p>
                    <a:p>
                      <a:endParaRPr lang="es-MX" sz="1400" dirty="0"/>
                    </a:p>
                    <a:p>
                      <a:endParaRPr lang="es-MX" sz="1400" dirty="0"/>
                    </a:p>
                  </a:txBody>
                  <a:tcPr marL="91444" marR="91444" marT="45723" marB="45723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/>
                        <a:t>Diseñador Instruccional:</a:t>
                      </a:r>
                    </a:p>
                  </a:txBody>
                  <a:tcPr marL="91444" marR="91444" marT="45723" marB="4572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  <a:p>
                      <a:endParaRPr lang="es-MX" sz="1400" dirty="0"/>
                    </a:p>
                    <a:p>
                      <a:endParaRPr lang="es-MX" sz="1400" dirty="0"/>
                    </a:p>
                    <a:p>
                      <a:endParaRPr lang="es-MX" sz="1400" dirty="0"/>
                    </a:p>
                    <a:p>
                      <a:endParaRPr lang="es-MX" sz="1400" dirty="0"/>
                    </a:p>
                  </a:txBody>
                  <a:tcPr marL="91444" marR="91444" marT="45723" marB="45723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pPr algn="ctr"/>
                      <a:r>
                        <a:rPr lang="es-MX" sz="1400" b="1"/>
                        <a:t>Elaboró:</a:t>
                      </a:r>
                    </a:p>
                  </a:txBody>
                  <a:tcPr marL="91444" marR="91444" marT="45723" marB="4572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1400"/>
                    </a:p>
                    <a:p>
                      <a:endParaRPr lang="es-MX" sz="1400"/>
                    </a:p>
                    <a:p>
                      <a:endParaRPr lang="es-MX" sz="1400"/>
                    </a:p>
                    <a:p>
                      <a:endParaRPr lang="es-MX" sz="1400"/>
                    </a:p>
                    <a:p>
                      <a:endParaRPr lang="es-MX" sz="1400"/>
                    </a:p>
                  </a:txBody>
                  <a:tcPr marL="91444" marR="91444" marT="45723" marB="45723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pPr algn="ctr"/>
                      <a:r>
                        <a:rPr lang="es-MX" sz="1400" b="1"/>
                        <a:t>Validó:</a:t>
                      </a:r>
                    </a:p>
                  </a:txBody>
                  <a:tcPr marL="91444" marR="91444" marT="45723" marB="45723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1400" dirty="0"/>
                    </a:p>
                    <a:p>
                      <a:endParaRPr lang="es-MX" sz="1400" dirty="0"/>
                    </a:p>
                    <a:p>
                      <a:endParaRPr lang="es-MX" sz="1400" dirty="0"/>
                    </a:p>
                    <a:p>
                      <a:endParaRPr lang="es-MX" sz="1400" dirty="0"/>
                    </a:p>
                    <a:p>
                      <a:endParaRPr lang="es-MX" sz="1400" dirty="0"/>
                    </a:p>
                  </a:txBody>
                  <a:tcPr marL="91444" marR="91444" marT="45723" marB="45723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" name="Imagen 8" descr="Logotipo&#10;&#10;Descripción generada automáticament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3075" y="115888"/>
            <a:ext cx="79216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2"/>
          <p:cNvSpPr txBox="1"/>
          <p:nvPr userDrawn="1"/>
        </p:nvSpPr>
        <p:spPr>
          <a:xfrm>
            <a:off x="7446963" y="276225"/>
            <a:ext cx="2609850" cy="473075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000" b="1">
                <a:ea typeface="MS Mincho"/>
                <a:cs typeface="Times New Roman"/>
              </a:rPr>
              <a:t> DIRECCIÓN DE ADMINISTRACIÓN</a:t>
            </a:r>
            <a:endParaRPr lang="es-MX">
              <a:ea typeface="MS Mincho"/>
              <a:cs typeface="Times New Roman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900">
                <a:ea typeface="MS Mincho"/>
                <a:cs typeface="Times New Roman"/>
              </a:rPr>
              <a:t>Unidad de Personal</a:t>
            </a:r>
            <a:endParaRPr lang="es-MX">
              <a:ea typeface="MS Mincho"/>
              <a:cs typeface="Times New Roman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900">
                <a:ea typeface="MS Mincho"/>
                <a:cs typeface="Times New Roman"/>
              </a:rPr>
              <a:t>Coordinación de Capacitación</a:t>
            </a:r>
            <a:endParaRPr lang="es-MX">
              <a:ea typeface="MS Mincho"/>
              <a:cs typeface="Times New Roman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es-ES_tradnl" sz="900">
                <a:ea typeface="MS Mincho"/>
                <a:cs typeface="Times New Roman"/>
              </a:rPr>
              <a:t> </a:t>
            </a:r>
            <a:endParaRPr lang="es-MX">
              <a:ea typeface="MS Mincho"/>
              <a:cs typeface="Times New Roman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900">
                <a:ea typeface="MS Mincho"/>
                <a:cs typeface="Times New Roman"/>
              </a:rPr>
              <a:t> </a:t>
            </a:r>
            <a:endParaRPr lang="es-MX">
              <a:ea typeface="MS Mincho"/>
              <a:cs typeface="Times New Roman"/>
            </a:endParaRPr>
          </a:p>
        </p:txBody>
      </p:sp>
      <p:sp>
        <p:nvSpPr>
          <p:cNvPr id="12" name="Text Box 2"/>
          <p:cNvSpPr txBox="1"/>
          <p:nvPr userDrawn="1"/>
        </p:nvSpPr>
        <p:spPr>
          <a:xfrm>
            <a:off x="1428750" y="1444625"/>
            <a:ext cx="9361488" cy="40005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s-MX" sz="1100"/>
              <a:t>Con la finalidad de asegurar la calidad y certeza de la información del curso, es importante requisitar y firmar los siguientes campos, posteriormente esta lámina será enviada por correo electrónico, en formato </a:t>
            </a:r>
            <a:r>
              <a:rPr lang="es-MX" sz="1050"/>
              <a:t>PDF</a:t>
            </a:r>
            <a:r>
              <a:rPr lang="es-MX" sz="1100"/>
              <a:t>.</a:t>
            </a:r>
            <a:r>
              <a:rPr lang="es-ES_tradnl" sz="1050">
                <a:ea typeface="MS Mincho"/>
                <a:cs typeface="Times New Roman"/>
              </a:rPr>
              <a:t> </a:t>
            </a:r>
            <a:endParaRPr lang="es-MX" sz="2400">
              <a:ea typeface="MS Mincho"/>
              <a:cs typeface="Times New Roman"/>
            </a:endParaRPr>
          </a:p>
        </p:txBody>
      </p:sp>
      <p:sp>
        <p:nvSpPr>
          <p:cNvPr id="14" name="CuadroTexto 2"/>
          <p:cNvSpPr txBox="1">
            <a:spLocks noChangeArrowheads="1"/>
          </p:cNvSpPr>
          <p:nvPr userDrawn="1"/>
        </p:nvSpPr>
        <p:spPr bwMode="auto">
          <a:xfrm>
            <a:off x="0" y="836613"/>
            <a:ext cx="12192000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algn="ctr" eaLnBrk="1" hangingPunct="1">
              <a:defRPr/>
            </a:pPr>
            <a:r>
              <a:rPr lang="es-MX" altLang="es-MX" b="1" dirty="0"/>
              <a:t>Validación y autorización del Diseño Instruccional</a:t>
            </a:r>
          </a:p>
        </p:txBody>
      </p:sp>
      <p:cxnSp>
        <p:nvCxnSpPr>
          <p:cNvPr id="16" name="Conector recto 11"/>
          <p:cNvCxnSpPr/>
          <p:nvPr userDrawn="1"/>
        </p:nvCxnSpPr>
        <p:spPr>
          <a:xfrm>
            <a:off x="5956300" y="3513138"/>
            <a:ext cx="35988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2"/>
          <p:cNvCxnSpPr/>
          <p:nvPr userDrawn="1"/>
        </p:nvCxnSpPr>
        <p:spPr>
          <a:xfrm>
            <a:off x="5956300" y="4652963"/>
            <a:ext cx="35988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3"/>
          <p:cNvCxnSpPr/>
          <p:nvPr userDrawn="1"/>
        </p:nvCxnSpPr>
        <p:spPr>
          <a:xfrm>
            <a:off x="5956300" y="5767388"/>
            <a:ext cx="35988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arcador de texto 12"/>
          <p:cNvSpPr>
            <a:spLocks noGrp="1"/>
          </p:cNvSpPr>
          <p:nvPr>
            <p:ph type="body" sz="quarter" idx="10"/>
          </p:nvPr>
        </p:nvSpPr>
        <p:spPr>
          <a:xfrm>
            <a:off x="4724400" y="1969624"/>
            <a:ext cx="6062663" cy="8833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1"/>
          </p:nvPr>
        </p:nvSpPr>
        <p:spPr>
          <a:xfrm>
            <a:off x="4731731" y="3530600"/>
            <a:ext cx="6048000" cy="2160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2"/>
          </p:nvPr>
        </p:nvSpPr>
        <p:spPr>
          <a:xfrm>
            <a:off x="4731731" y="3767139"/>
            <a:ext cx="6048000" cy="2160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1" name="Marcador de texto 20"/>
          <p:cNvSpPr>
            <a:spLocks noGrp="1"/>
          </p:cNvSpPr>
          <p:nvPr>
            <p:ph type="body" sz="quarter" idx="13"/>
          </p:nvPr>
        </p:nvSpPr>
        <p:spPr>
          <a:xfrm>
            <a:off x="4731731" y="4670425"/>
            <a:ext cx="6048000" cy="2159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Marcador de texto 24"/>
          <p:cNvSpPr>
            <a:spLocks noGrp="1"/>
          </p:cNvSpPr>
          <p:nvPr>
            <p:ph type="body" sz="quarter" idx="14"/>
          </p:nvPr>
        </p:nvSpPr>
        <p:spPr>
          <a:xfrm>
            <a:off x="4731731" y="4899025"/>
            <a:ext cx="6048000" cy="2159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8" name="Marcador de texto 27"/>
          <p:cNvSpPr>
            <a:spLocks noGrp="1"/>
          </p:cNvSpPr>
          <p:nvPr>
            <p:ph type="body" sz="quarter" idx="15"/>
          </p:nvPr>
        </p:nvSpPr>
        <p:spPr>
          <a:xfrm>
            <a:off x="4731731" y="5779864"/>
            <a:ext cx="6048000" cy="2159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0" name="Marcador de texto 29"/>
          <p:cNvSpPr>
            <a:spLocks noGrp="1"/>
          </p:cNvSpPr>
          <p:nvPr>
            <p:ph type="body" sz="quarter" idx="16"/>
          </p:nvPr>
        </p:nvSpPr>
        <p:spPr>
          <a:xfrm>
            <a:off x="4731731" y="6008688"/>
            <a:ext cx="6048000" cy="2160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933067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at_Act_Ap_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2 Tabla"/>
          <p:cNvGraphicFramePr>
            <a:graphicFrameLocks noGrp="1"/>
          </p:cNvGraphicFramePr>
          <p:nvPr/>
        </p:nvGraphicFramePr>
        <p:xfrm>
          <a:off x="0" y="0"/>
          <a:ext cx="12192001" cy="6486526"/>
        </p:xfrm>
        <a:graphic>
          <a:graphicData uri="http://schemas.openxmlformats.org/drawingml/2006/table">
            <a:tbl>
              <a:tblPr/>
              <a:tblGrid>
                <a:gridCol w="24420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976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420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518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05852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598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Nombre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¿Cómo funciona?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Entregables a SICAVI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Observaciones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9628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¿Qué debe contener el documento de cada actividad de aprendizaje?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¿Quién elabora el documento?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3511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Rompecabezas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Reconstruye una figura o imagen combinando de manera correcta cada pieza que contiene una parte de dicha figura o imagen.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1.Título de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Instrucciones.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Límite de tiempo para realizar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Número de piezas en las que se dividirá la imagen.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Archivo de la imagen que se va a dividir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Diseño instruccional propone la actividad y el contenido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Los formatos soportados para la imagen son JPG, GIF, PNG, tamaño máximo 6 MB, resolución, arriba de 400 píxeles.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7240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Crucigrama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Encuentra las palabras a través de una definición de texto o multimedia.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1.Título de la actividad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2.Instrucciones.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3.Límite de tiempo para realizar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4.Listado de palabras(mínimo 6, máximo 20) con sus respectivas pistas para adivinar las primeras. 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Las pistas pueden ser texto, imagen o audio. Los formatos soportados para la imagen son JPG, GIF, PNG.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2000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Sopa de letras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Introduce palabras para encontrar en la sopa de letras.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1.Título de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Instrucciones.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Límite de tiempo para realizar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Listado de palabras (mínimo 6, máximo 16).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36709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Ruleta de palabras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Define palabras con las letras del alfabeto a través de texto o archivos multimedia para adivinarlas.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1.Título de la actividad.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Instrucciones.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Límite de tiempo para realizar la actividad. (5 segundos por palabra).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Número de intentos para realizar la actividad(de 1 a 10).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Listado de palabras (mínimo 15, máximo 26) con sus respectivas pistas.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Las pistas pueden ser texto, imagen o audio. Los formatos soportados para la imagen son JPG, GIF, PNG.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7240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Relacionar mosaico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Crea parejas de texto o multimedia para relacionarlos.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Título de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Límite de tiempo para realizar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Número de intentos (de 5 a 9)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Listado de elementos a relacionar (mínimo 4 parejas, máxmo 12 parejas).</a:t>
                      </a: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 puede elegir que los elementos a emparejar estén ocultos, haciendo que se convierta en una actividad de memoria.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Los elementos a relacionar pueden ser textos, imágenes o audios, con todas las combinaciones posibles entre sí. 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601" marR="5601" marT="5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4924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at_Act_Ap_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2 Tabla"/>
          <p:cNvGraphicFramePr>
            <a:graphicFrameLocks noGrp="1"/>
          </p:cNvGraphicFramePr>
          <p:nvPr/>
        </p:nvGraphicFramePr>
        <p:xfrm>
          <a:off x="0" y="0"/>
          <a:ext cx="12191999" cy="6462712"/>
        </p:xfrm>
        <a:graphic>
          <a:graphicData uri="http://schemas.openxmlformats.org/drawingml/2006/table">
            <a:tbl>
              <a:tblPr/>
              <a:tblGrid>
                <a:gridCol w="24420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976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4200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5181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05852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581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Nombre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¿Cómo funciona?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Entregables a SICAVI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Observaciones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684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¿Qué debe contener el documento de cada actividad de aprendizaje?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¿Quién elabora el documento?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6579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Test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Crea un cuestionario de tipo test con texto y archivos multimedia.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Título de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Instrucciones.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Número de preguntas para cada test.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Porcentaje de preguntas acertadas para considerar la actividad aprobada.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Límite de tiempo para realizar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 Listado de preguntas son sus claves de respuestas para cada una.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Diseño instruccional propone la actividad y el contenido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 puede elegir de los siguientes tipos de preguntas: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a) Opción múltiple con una respuesta.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B) Abierta.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C)Opción múltiple con varias respuestas.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7492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Relacionar columnas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Crea parejas de elementos de texto o multimedia para relacionarlos en columnas.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Título de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Instrucciones.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Límite de tiempo para realizar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Número de intentos (de 1 a 3)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Listado de elementos a relacionar o emparejar (mínimo 4 parejas, máximo 12 parejas).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Los elementos a relacionar pueden ser textos, imágenes o audios, con todas las combinaciones posibles entre sí. 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8118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Completar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Completa un texto con las palabras que escojas.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Título de la actividad.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Instrucciones.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Número de intentos.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Límite de tiempo.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Forma de completar.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 Texto que se va a completar.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 Listado de palabras que se van a ocultar.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 puede elegir la forma de completar el texto: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a)Escribir la palabra.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b)Dar clic sobre la palabra en el listado.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33586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Relacionar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Crea grupo de elementos relacionados para que sean agrupados.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Título de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Instrucciones.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Forma para realizar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Límite de tiempo.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Número de intentos.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 puede elegir la forma para realizar la actividad: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a) Relacionar todos los elementos, encontrar la categoría a la que corresponde cada grupo de elementos.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b) Encontrar los </a:t>
                      </a:r>
                      <a:r>
                        <a:rPr lang="es-MX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miembos</a:t>
                      </a: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de un grupo, relacionar sólo un grupo de elementos con la categoría que correspondan, el resto de los elementos son distractores.</a:t>
                      </a:r>
                    </a:p>
                  </a:txBody>
                  <a:tcPr marL="5689" marR="5689" marT="56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3680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at_Act_Ap_I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2 Tabla"/>
          <p:cNvGraphicFramePr>
            <a:graphicFrameLocks noGrp="1"/>
          </p:cNvGraphicFramePr>
          <p:nvPr/>
        </p:nvGraphicFramePr>
        <p:xfrm>
          <a:off x="0" y="0"/>
          <a:ext cx="12192000" cy="6483349"/>
        </p:xfrm>
        <a:graphic>
          <a:graphicData uri="http://schemas.openxmlformats.org/drawingml/2006/table">
            <a:tbl>
              <a:tblPr/>
              <a:tblGrid>
                <a:gridCol w="24420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976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420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518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05852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656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Nombre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¿Cómo funciona?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Entregables a SICAVI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Observaciones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90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¿Qué debe contener el documento de cada actividad de aprendizaje?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¿Quién elabora el documento?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4707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Adivinanza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Adivina la respuesta o una imagen a través de pistas de texto y audio.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Título de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Instrucciones.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Número de intentos (1 a 3 máximo).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Texto o imagen que se va  adivinar.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Pistas que se proporcionarán para la adivinanza (mínimo 4, máximo 10).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Diseño instruccional propone la actividad y el contenido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Las pistas pueden ser texto, imagen o audio. Los formatos soportados para la imagen son JPG, GIF, PNG.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3970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Video Quiz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/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 realiza por medio de videos bajados de youtube que se convierten en objetos educativos.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Los alumnos observan el video y en momentos determinados se les hacen preguntas que el autor coloca en puntos clave y se relacionadas con lo visto .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Titulo de la actividad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Instrucciones.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URL del video elegido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Indicar el rango al que corresponde la pregunta y el minuto en el que desea hacerla.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Listado de preguntas con sus claves de respuestas.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 Indicar el tipo de respuesta ( Unica, Multiple).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Escoge un video de Youtube, secuéncialo y crea tu cuestionario. Esta actividad permite realizar preguntas sobre videos de forma interactiva en forma real.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6926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Mapa interactivo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Dispon puntos de información o respuestas en la imagen que elijas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Titulo de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Instrucciones.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Indicar la forma de interacción.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Imagen que se ocupará.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Clave de respuestas.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 puede elegir la forma de interactuar en el mapa: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a)Escribir un texto para ubicar algo en el mapa.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b)Dar clic sobre el mapa.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8171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Ordenar letras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Escoge una palabra para ordenar sus letras.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Titulo de la actividad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DInstrucciones.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Escribir la pregunta que aparecerá como enunciado de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La palabra que da respuesta a ese enunciado y que es la que el participante ordenará letra por letra.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Definir la forma en que responderá el participante.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 puede elegir la forma de responder: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a)Escribir la palabra.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b)Dar clic en cada letra hasta ordenarlas todas.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C)Arrastrar cada letra.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/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 puede añadir una imagen relacionada con la respuesta lo cual dará una pista al participante. Deberán integrar la imagen si </a:t>
                      </a:r>
                      <a:r>
                        <a:rPr lang="es-MX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dse</a:t>
                      </a: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decide que adicionarla como pista</a:t>
                      </a:r>
                    </a:p>
                  </a:txBody>
                  <a:tcPr marL="5941" marR="5941" marT="59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7919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at_Act_Ap_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2 Tabla"/>
          <p:cNvGraphicFramePr>
            <a:graphicFrameLocks noGrp="1"/>
          </p:cNvGraphicFramePr>
          <p:nvPr/>
        </p:nvGraphicFramePr>
        <p:xfrm>
          <a:off x="0" y="0"/>
          <a:ext cx="12192001" cy="6472239"/>
        </p:xfrm>
        <a:graphic>
          <a:graphicData uri="http://schemas.openxmlformats.org/drawingml/2006/table">
            <a:tbl>
              <a:tblPr/>
              <a:tblGrid>
                <a:gridCol w="24420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976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420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5181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305852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084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Nombre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¿Cómo funciona?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Entregables a SICAVI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Observaciones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956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¿Qué debe contener el documento de cada actividad de aprendizaje?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¿Quién elabora el documento?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22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5094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Ordenar palabras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Escoge una frase para ordenar sus palabras.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Titulo de la actividad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Instrucciones.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Escribir la pregunta que aparecerá como enunciado de la actividad.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La respuesta o frase que da respuesta a esa actividad 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 Definir la forma en que responderá el participante.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Diseño instruccional propone la actividad y el contenido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 puede elegir la forma de responder: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a)Escribir la respuesta.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b)Dar clic en cada palabra hasta ordenarlas todas.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8023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Dictado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Crea un texto de dictado y secuéncialo a través de audios.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Este es un ejercicio principalmente destinado a la corrección de la escritura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Titulo de la actividad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Instrucciones.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Seleccionar si la corrección de lo escrito debe ser sensible a mayúsculas, acentos y a saltos de línea.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 Redactar el texto que será la base para la corrección de la escritura y que servirá para grabarse y ser base para el dictado.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9631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Verdadero o falso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 una respuesta a una pregunta en la que el participante puede seleccionar si es verdadero el texto o es falso.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Titulo de la actividad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Instrucciones.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Redactar preguntas con sus claves de respuestas.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0673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Preguntas abiertas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Escribe la respuesta de manera breve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 Titulo de la actividad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 Instrucciones.</a:t>
                      </a:r>
                      <a:b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</a:br>
                      <a:r>
                        <a:rPr lang="es-MX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 Redactar preguntas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 este tipo de actividad no es posible calificar las respuestas, por lo que se sugiere su uso para preguntas de reflexión.</a:t>
                      </a:r>
                    </a:p>
                  </a:txBody>
                  <a:tcPr marL="7288" marR="7288" marT="7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1608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clus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CuadroTexto"/>
          <p:cNvSpPr txBox="1">
            <a:spLocks noChangeArrowheads="1"/>
          </p:cNvSpPr>
          <p:nvPr userDrawn="1"/>
        </p:nvSpPr>
        <p:spPr bwMode="auto">
          <a:xfrm>
            <a:off x="0" y="-26988"/>
            <a:ext cx="12192000" cy="651510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algn="just" eaLnBrk="1" hangingPunct="1">
              <a:defRPr/>
            </a:pP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</a:t>
            </a:r>
          </a:p>
          <a:p>
            <a:pPr algn="just" eaLnBrk="1" hangingPunct="1">
              <a:defRPr/>
            </a:pPr>
            <a:endParaRPr lang="es-MX" altLang="es-MX" sz="1400" dirty="0">
              <a:solidFill>
                <a:srgbClr val="BFBFBF"/>
              </a:solidFill>
            </a:endParaRPr>
          </a:p>
        </p:txBody>
      </p:sp>
      <p:sp>
        <p:nvSpPr>
          <p:cNvPr id="5" name="3 Rectángulo"/>
          <p:cNvSpPr/>
          <p:nvPr userDrawn="1"/>
        </p:nvSpPr>
        <p:spPr>
          <a:xfrm>
            <a:off x="1770063" y="1757363"/>
            <a:ext cx="8643937" cy="2897187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6" name="1 Rectángulo"/>
          <p:cNvSpPr/>
          <p:nvPr userDrawn="1"/>
        </p:nvSpPr>
        <p:spPr>
          <a:xfrm>
            <a:off x="1770063" y="1128713"/>
            <a:ext cx="8643937" cy="522287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1774825" y="1773238"/>
            <a:ext cx="8642350" cy="2879725"/>
          </a:xfrm>
          <a:prstGeom prst="rect">
            <a:avLst/>
          </a:prstGeom>
          <a:noFill/>
          <a:ln w="28575">
            <a:noFill/>
          </a:ln>
        </p:spPr>
        <p:txBody>
          <a:bodyPr/>
          <a:lstStyle>
            <a:lvl1pPr marL="0" indent="0">
              <a:buFont typeface="+mj-lt"/>
              <a:buNone/>
              <a:defRPr sz="1500" baseline="0"/>
            </a:lvl1pPr>
            <a:lvl2pPr marL="685800" indent="-342900">
              <a:buFont typeface="+mj-lt"/>
              <a:buAutoNum type="arabicPeriod"/>
              <a:defRPr baseline="0"/>
            </a:lvl2pPr>
            <a:lvl3pPr marL="1028700" indent="-342900">
              <a:buFont typeface="+mj-lt"/>
              <a:buAutoNum type="arabicPeriod"/>
              <a:defRPr/>
            </a:lvl3pPr>
            <a:lvl4pPr marL="1371600" indent="-342900">
              <a:buFont typeface="+mj-lt"/>
              <a:buAutoNum type="arabicPeriod"/>
              <a:defRPr/>
            </a:lvl4pPr>
            <a:lvl5pPr marL="17145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1"/>
          </p:nvPr>
        </p:nvSpPr>
        <p:spPr>
          <a:xfrm>
            <a:off x="1774825" y="1157104"/>
            <a:ext cx="8642350" cy="479643"/>
          </a:xfrm>
          <a:prstGeom prst="rect">
            <a:avLst/>
          </a:prstGeom>
          <a:noFill/>
          <a:ln w="28575">
            <a:noFill/>
          </a:ln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474544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ombre de mód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CuadroTexto"/>
          <p:cNvSpPr txBox="1">
            <a:spLocks noChangeArrowheads="1"/>
          </p:cNvSpPr>
          <p:nvPr userDrawn="1"/>
        </p:nvSpPr>
        <p:spPr bwMode="auto">
          <a:xfrm>
            <a:off x="0" y="-26988"/>
            <a:ext cx="12192000" cy="651510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algn="just" eaLnBrk="1" hangingPunct="1">
              <a:defRPr/>
            </a:pP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</a:t>
            </a:r>
          </a:p>
          <a:p>
            <a:pPr algn="just" eaLnBrk="1" hangingPunct="1">
              <a:defRPr/>
            </a:pPr>
            <a:endParaRPr lang="es-MX" altLang="es-MX" sz="1400">
              <a:solidFill>
                <a:srgbClr val="BFBFBF"/>
              </a:solidFill>
            </a:endParaRPr>
          </a:p>
        </p:txBody>
      </p:sp>
      <p:sp>
        <p:nvSpPr>
          <p:cNvPr id="4" name="1 Rectángulo"/>
          <p:cNvSpPr/>
          <p:nvPr userDrawn="1"/>
        </p:nvSpPr>
        <p:spPr>
          <a:xfrm>
            <a:off x="1746250" y="1757363"/>
            <a:ext cx="8667750" cy="2838450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775520" y="1772816"/>
            <a:ext cx="8640960" cy="2808312"/>
          </a:xfrm>
          <a:prstGeom prst="rect">
            <a:avLst/>
          </a:prstGeom>
          <a:noFill/>
          <a:ln w="28575">
            <a:noFill/>
          </a:ln>
        </p:spPr>
        <p:txBody>
          <a:bodyPr anchor="ctr"/>
          <a:lstStyle>
            <a:lvl1pPr algn="ctr"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547890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Glosario Gen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CuadroTexto"/>
          <p:cNvSpPr txBox="1">
            <a:spLocks noChangeArrowheads="1"/>
          </p:cNvSpPr>
          <p:nvPr userDrawn="1"/>
        </p:nvSpPr>
        <p:spPr bwMode="auto">
          <a:xfrm>
            <a:off x="0" y="-26988"/>
            <a:ext cx="12192000" cy="651510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algn="just" eaLnBrk="1" hangingPunct="1">
              <a:defRPr/>
            </a:pP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</a:t>
            </a:r>
          </a:p>
          <a:p>
            <a:pPr algn="just" eaLnBrk="1" hangingPunct="1">
              <a:defRPr/>
            </a:pPr>
            <a:endParaRPr lang="es-MX" altLang="es-MX" sz="1400" dirty="0">
              <a:solidFill>
                <a:srgbClr val="BFBFBF"/>
              </a:solidFill>
            </a:endParaRPr>
          </a:p>
        </p:txBody>
      </p:sp>
      <p:sp>
        <p:nvSpPr>
          <p:cNvPr id="5" name="3 Rectángulo"/>
          <p:cNvSpPr/>
          <p:nvPr userDrawn="1"/>
        </p:nvSpPr>
        <p:spPr>
          <a:xfrm>
            <a:off x="1770063" y="1757363"/>
            <a:ext cx="8643937" cy="2897187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6" name="1 Rectángulo"/>
          <p:cNvSpPr/>
          <p:nvPr userDrawn="1"/>
        </p:nvSpPr>
        <p:spPr>
          <a:xfrm>
            <a:off x="1770063" y="1128713"/>
            <a:ext cx="8643937" cy="522287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1774825" y="1773238"/>
            <a:ext cx="8642350" cy="2879725"/>
          </a:xfrm>
          <a:prstGeom prst="rect">
            <a:avLst/>
          </a:prstGeom>
          <a:noFill/>
          <a:ln w="28575">
            <a:noFill/>
          </a:ln>
        </p:spPr>
        <p:txBody>
          <a:bodyPr/>
          <a:lstStyle>
            <a:lvl1pPr marL="0" indent="0">
              <a:buFont typeface="+mj-lt"/>
              <a:buNone/>
              <a:defRPr sz="1500" baseline="0"/>
            </a:lvl1pPr>
            <a:lvl2pPr marL="685800" indent="-342900">
              <a:buFont typeface="+mj-lt"/>
              <a:buAutoNum type="arabicPeriod"/>
              <a:defRPr baseline="0"/>
            </a:lvl2pPr>
            <a:lvl3pPr marL="1028700" indent="-342900">
              <a:buFont typeface="+mj-lt"/>
              <a:buAutoNum type="arabicPeriod"/>
              <a:defRPr/>
            </a:lvl3pPr>
            <a:lvl4pPr marL="1371600" indent="-342900">
              <a:buFont typeface="+mj-lt"/>
              <a:buAutoNum type="arabicPeriod"/>
              <a:defRPr/>
            </a:lvl4pPr>
            <a:lvl5pPr marL="17145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1"/>
          </p:nvPr>
        </p:nvSpPr>
        <p:spPr>
          <a:xfrm>
            <a:off x="1774825" y="1157104"/>
            <a:ext cx="8642350" cy="479643"/>
          </a:xfrm>
          <a:prstGeom prst="rect">
            <a:avLst/>
          </a:prstGeom>
          <a:noFill/>
          <a:ln w="28575">
            <a:noFill/>
          </a:ln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1689358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ibli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CuadroTexto"/>
          <p:cNvSpPr txBox="1">
            <a:spLocks noChangeArrowheads="1"/>
          </p:cNvSpPr>
          <p:nvPr userDrawn="1"/>
        </p:nvSpPr>
        <p:spPr bwMode="auto">
          <a:xfrm>
            <a:off x="0" y="-26988"/>
            <a:ext cx="12192000" cy="651510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algn="just" eaLnBrk="1" hangingPunct="1">
              <a:defRPr/>
            </a:pP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 dirty="0">
                <a:solidFill>
                  <a:srgbClr val="BFBFBF"/>
                </a:solidFill>
              </a:rPr>
              <a:t>Área libre de texto </a:t>
            </a:r>
            <a:r>
              <a:rPr lang="es-MX" altLang="es-MX" sz="1400" dirty="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 dirty="0">
                <a:solidFill>
                  <a:srgbClr val="BFBFBF"/>
                </a:solidFill>
              </a:rPr>
              <a:t>Área</a:t>
            </a:r>
          </a:p>
          <a:p>
            <a:pPr algn="just" eaLnBrk="1" hangingPunct="1">
              <a:defRPr/>
            </a:pPr>
            <a:endParaRPr lang="es-MX" altLang="es-MX" sz="1400" dirty="0">
              <a:solidFill>
                <a:srgbClr val="BFBFBF"/>
              </a:solidFill>
            </a:endParaRPr>
          </a:p>
        </p:txBody>
      </p:sp>
      <p:sp>
        <p:nvSpPr>
          <p:cNvPr id="5" name="3 Rectángulo"/>
          <p:cNvSpPr/>
          <p:nvPr userDrawn="1"/>
        </p:nvSpPr>
        <p:spPr>
          <a:xfrm>
            <a:off x="1770063" y="1757363"/>
            <a:ext cx="8643937" cy="2897187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6" name="1 Rectángulo"/>
          <p:cNvSpPr/>
          <p:nvPr userDrawn="1"/>
        </p:nvSpPr>
        <p:spPr>
          <a:xfrm>
            <a:off x="1770063" y="1128713"/>
            <a:ext cx="8643937" cy="522287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1774825" y="1773238"/>
            <a:ext cx="8642350" cy="2879725"/>
          </a:xfrm>
          <a:prstGeom prst="rect">
            <a:avLst/>
          </a:prstGeom>
          <a:noFill/>
          <a:ln w="28575">
            <a:noFill/>
          </a:ln>
        </p:spPr>
        <p:txBody>
          <a:bodyPr/>
          <a:lstStyle>
            <a:lvl1pPr marL="0" indent="0">
              <a:buFont typeface="+mj-lt"/>
              <a:buNone/>
              <a:defRPr sz="1500" baseline="0"/>
            </a:lvl1pPr>
            <a:lvl2pPr marL="685800" indent="-342900">
              <a:buFont typeface="+mj-lt"/>
              <a:buAutoNum type="arabicPeriod"/>
              <a:defRPr baseline="0"/>
            </a:lvl2pPr>
            <a:lvl3pPr marL="1028700" indent="-342900">
              <a:buFont typeface="+mj-lt"/>
              <a:buAutoNum type="arabicPeriod"/>
              <a:defRPr/>
            </a:lvl3pPr>
            <a:lvl4pPr marL="1371600" indent="-342900">
              <a:buFont typeface="+mj-lt"/>
              <a:buAutoNum type="arabicPeriod"/>
              <a:defRPr/>
            </a:lvl4pPr>
            <a:lvl5pPr marL="17145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1"/>
          </p:nvPr>
        </p:nvSpPr>
        <p:spPr>
          <a:xfrm>
            <a:off x="1774825" y="1157104"/>
            <a:ext cx="8642350" cy="479643"/>
          </a:xfrm>
          <a:prstGeom prst="rect">
            <a:avLst/>
          </a:prstGeom>
          <a:noFill/>
          <a:ln w="28575">
            <a:noFill/>
          </a:ln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17001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t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>
            <a:spLocks noChangeArrowheads="1"/>
          </p:cNvSpPr>
          <p:nvPr userDrawn="1"/>
        </p:nvSpPr>
        <p:spPr bwMode="auto">
          <a:xfrm>
            <a:off x="0" y="-26988"/>
            <a:ext cx="12192000" cy="651510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algn="just" eaLnBrk="1" hangingPunct="1">
              <a:defRPr/>
            </a:pP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</a:t>
            </a:r>
          </a:p>
          <a:p>
            <a:pPr algn="just" eaLnBrk="1" hangingPunct="1">
              <a:defRPr/>
            </a:pPr>
            <a:endParaRPr lang="es-MX" altLang="es-MX" sz="1400">
              <a:solidFill>
                <a:srgbClr val="BFBFBF"/>
              </a:solidFill>
            </a:endParaRPr>
          </a:p>
        </p:txBody>
      </p:sp>
      <p:sp>
        <p:nvSpPr>
          <p:cNvPr id="3" name="CuadroTexto 1"/>
          <p:cNvSpPr txBox="1">
            <a:spLocks noChangeArrowheads="1"/>
          </p:cNvSpPr>
          <p:nvPr userDrawn="1"/>
        </p:nvSpPr>
        <p:spPr bwMode="auto">
          <a:xfrm>
            <a:off x="1200150" y="2128838"/>
            <a:ext cx="9791700" cy="1938337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algn="just" eaLnBrk="1" hangingPunct="1">
              <a:defRPr/>
            </a:pPr>
            <a:r>
              <a:rPr lang="es-MX" altLang="es-MX" sz="2400"/>
              <a:t>El lenguaje empleado en el presente curso, actividades, materiales y recursos de aprendizaje, no busca generar ninguna distinción, ni marcar diferencias entre hombres y mujeres, por lo que las referencias o alusiones en la redacción hechas hacia un género representan a ambos sexos.</a:t>
            </a:r>
          </a:p>
        </p:txBody>
      </p:sp>
    </p:spTree>
    <p:extLst>
      <p:ext uri="{BB962C8B-B14F-4D97-AF65-F5344CB8AC3E}">
        <p14:creationId xmlns:p14="http://schemas.microsoft.com/office/powerpoint/2010/main" val="2279780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ma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CuadroTexto"/>
          <p:cNvSpPr txBox="1">
            <a:spLocks noChangeArrowheads="1"/>
          </p:cNvSpPr>
          <p:nvPr userDrawn="1"/>
        </p:nvSpPr>
        <p:spPr bwMode="auto">
          <a:xfrm>
            <a:off x="0" y="0"/>
            <a:ext cx="12192000" cy="65166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algn="just" eaLnBrk="1" hangingPunct="1">
              <a:defRPr/>
            </a:pP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</a:t>
            </a:r>
          </a:p>
          <a:p>
            <a:pPr algn="just" eaLnBrk="1" hangingPunct="1">
              <a:defRPr/>
            </a:pPr>
            <a:endParaRPr lang="es-MX" altLang="es-MX" sz="1400">
              <a:solidFill>
                <a:srgbClr val="BFBFBF"/>
              </a:solidFill>
            </a:endParaRPr>
          </a:p>
        </p:txBody>
      </p:sp>
      <p:sp>
        <p:nvSpPr>
          <p:cNvPr id="5" name="3 Rectángulo"/>
          <p:cNvSpPr/>
          <p:nvPr userDrawn="1"/>
        </p:nvSpPr>
        <p:spPr>
          <a:xfrm>
            <a:off x="1344613" y="1033463"/>
            <a:ext cx="9502775" cy="4916487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6" name="1 Rectángulo"/>
          <p:cNvSpPr/>
          <p:nvPr userDrawn="1"/>
        </p:nvSpPr>
        <p:spPr>
          <a:xfrm>
            <a:off x="1344613" y="404813"/>
            <a:ext cx="9502775" cy="461962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7" name="6 CuadroTexto"/>
          <p:cNvSpPr txBox="1">
            <a:spLocks noChangeArrowheads="1"/>
          </p:cNvSpPr>
          <p:nvPr userDrawn="1"/>
        </p:nvSpPr>
        <p:spPr bwMode="auto">
          <a:xfrm>
            <a:off x="1344613" y="404813"/>
            <a:ext cx="9502775" cy="461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algn="ctr" eaLnBrk="1" hangingPunct="1">
              <a:defRPr/>
            </a:pPr>
            <a:r>
              <a:rPr lang="es-MX" altLang="es-MX" sz="2400">
                <a:latin typeface="Montserrat SemiBold" panose="00000700000000000000" pitchFamily="2" charset="0"/>
              </a:rPr>
              <a:t>Temario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1343472" y="1052736"/>
            <a:ext cx="9505056" cy="4896544"/>
          </a:xfrm>
          <a:prstGeom prst="rect">
            <a:avLst/>
          </a:prstGeom>
          <a:noFill/>
          <a:ln w="28575">
            <a:noFill/>
          </a:ln>
        </p:spPr>
        <p:txBody>
          <a:bodyPr/>
          <a:lstStyle>
            <a:lvl1pPr marL="400050" indent="-400050">
              <a:buFont typeface="+mj-lt"/>
              <a:buAutoNum type="romanUcPeriod"/>
              <a:defRPr sz="1500" baseline="0"/>
            </a:lvl1pPr>
            <a:lvl2pPr marL="685800" indent="-342900">
              <a:buFont typeface="+mj-lt"/>
              <a:buAutoNum type="arabicPeriod"/>
              <a:defRPr sz="1500" baseline="0"/>
            </a:lvl2pPr>
            <a:lvl3pPr marL="685800" indent="0">
              <a:buFont typeface="+mj-lt"/>
              <a:buNone/>
              <a:defRPr/>
            </a:lvl3pPr>
            <a:lvl4pPr marL="1371600" indent="-342900">
              <a:buFont typeface="+mj-lt"/>
              <a:buAutoNum type="arabicPeriod"/>
              <a:defRPr/>
            </a:lvl4pPr>
            <a:lvl5pPr marL="17145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</p:txBody>
      </p:sp>
    </p:spTree>
    <p:extLst>
      <p:ext uri="{BB962C8B-B14F-4D97-AF65-F5344CB8AC3E}">
        <p14:creationId xmlns:p14="http://schemas.microsoft.com/office/powerpoint/2010/main" val="2616436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CuadroTexto"/>
          <p:cNvSpPr txBox="1">
            <a:spLocks noChangeArrowheads="1"/>
          </p:cNvSpPr>
          <p:nvPr userDrawn="1"/>
        </p:nvSpPr>
        <p:spPr bwMode="auto">
          <a:xfrm>
            <a:off x="0" y="-26988"/>
            <a:ext cx="12192000" cy="651510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algn="just" eaLnBrk="1" hangingPunct="1">
              <a:defRPr/>
            </a:pP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</a:t>
            </a:r>
          </a:p>
          <a:p>
            <a:pPr algn="just" eaLnBrk="1" hangingPunct="1">
              <a:defRPr/>
            </a:pPr>
            <a:endParaRPr lang="es-MX" altLang="es-MX" sz="1400">
              <a:solidFill>
                <a:srgbClr val="BFBFBF"/>
              </a:solidFill>
            </a:endParaRPr>
          </a:p>
        </p:txBody>
      </p:sp>
      <p:sp>
        <p:nvSpPr>
          <p:cNvPr id="5" name="3 Rectángulo"/>
          <p:cNvSpPr/>
          <p:nvPr userDrawn="1"/>
        </p:nvSpPr>
        <p:spPr>
          <a:xfrm>
            <a:off x="1770063" y="1757363"/>
            <a:ext cx="8643937" cy="2897187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6" name="1 Rectángulo"/>
          <p:cNvSpPr/>
          <p:nvPr userDrawn="1"/>
        </p:nvSpPr>
        <p:spPr>
          <a:xfrm>
            <a:off x="1770063" y="1128713"/>
            <a:ext cx="8643937" cy="522287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1774825" y="1773238"/>
            <a:ext cx="8642350" cy="2879725"/>
          </a:xfrm>
          <a:prstGeom prst="rect">
            <a:avLst/>
          </a:prstGeom>
          <a:noFill/>
          <a:ln w="28575">
            <a:noFill/>
          </a:ln>
        </p:spPr>
        <p:txBody>
          <a:bodyPr/>
          <a:lstStyle>
            <a:lvl1pPr marL="0" indent="0">
              <a:buFont typeface="+mj-lt"/>
              <a:buNone/>
              <a:defRPr sz="1500" baseline="0"/>
            </a:lvl1pPr>
            <a:lvl2pPr marL="685800" indent="-342900">
              <a:buFont typeface="+mj-lt"/>
              <a:buAutoNum type="arabicPeriod"/>
              <a:defRPr baseline="0"/>
            </a:lvl2pPr>
            <a:lvl3pPr marL="1028700" indent="-342900">
              <a:buFont typeface="+mj-lt"/>
              <a:buAutoNum type="arabicPeriod"/>
              <a:defRPr/>
            </a:lvl3pPr>
            <a:lvl4pPr marL="1371600" indent="-342900">
              <a:buFont typeface="+mj-lt"/>
              <a:buAutoNum type="arabicPeriod"/>
              <a:defRPr/>
            </a:lvl4pPr>
            <a:lvl5pPr marL="17145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1"/>
          </p:nvPr>
        </p:nvSpPr>
        <p:spPr>
          <a:xfrm>
            <a:off x="1774825" y="1157104"/>
            <a:ext cx="8642350" cy="479643"/>
          </a:xfrm>
          <a:prstGeom prst="rect">
            <a:avLst/>
          </a:prstGeom>
          <a:noFill/>
          <a:ln w="28575">
            <a:noFill/>
          </a:ln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44173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ido texto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CuadroTexto"/>
          <p:cNvSpPr txBox="1">
            <a:spLocks noChangeArrowheads="1"/>
          </p:cNvSpPr>
          <p:nvPr userDrawn="1"/>
        </p:nvSpPr>
        <p:spPr bwMode="auto">
          <a:xfrm>
            <a:off x="0" y="-26988"/>
            <a:ext cx="12192000" cy="651510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algn="just" eaLnBrk="1" hangingPunct="1">
              <a:defRPr/>
            </a:pP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</a:t>
            </a:r>
          </a:p>
          <a:p>
            <a:pPr algn="just" eaLnBrk="1" hangingPunct="1">
              <a:defRPr/>
            </a:pPr>
            <a:endParaRPr lang="es-MX" altLang="es-MX" sz="1400">
              <a:solidFill>
                <a:srgbClr val="BFBFBF"/>
              </a:solidFill>
            </a:endParaRPr>
          </a:p>
        </p:txBody>
      </p:sp>
      <p:sp>
        <p:nvSpPr>
          <p:cNvPr id="7" name="4 Rectángulo"/>
          <p:cNvSpPr/>
          <p:nvPr userDrawn="1"/>
        </p:nvSpPr>
        <p:spPr>
          <a:xfrm>
            <a:off x="1770063" y="1757363"/>
            <a:ext cx="4325937" cy="2897187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8" name="6 Rectángulo"/>
          <p:cNvSpPr/>
          <p:nvPr userDrawn="1"/>
        </p:nvSpPr>
        <p:spPr>
          <a:xfrm>
            <a:off x="6257925" y="1757363"/>
            <a:ext cx="4156075" cy="2897187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9" name="1 Rectángulo"/>
          <p:cNvSpPr/>
          <p:nvPr userDrawn="1"/>
        </p:nvSpPr>
        <p:spPr>
          <a:xfrm>
            <a:off x="1770063" y="1128713"/>
            <a:ext cx="8656637" cy="485775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1774825" y="1773238"/>
            <a:ext cx="4321175" cy="2879725"/>
          </a:xfrm>
          <a:prstGeom prst="rect">
            <a:avLst/>
          </a:prstGeom>
          <a:noFill/>
          <a:ln w="28575">
            <a:noFill/>
          </a:ln>
        </p:spPr>
        <p:txBody>
          <a:bodyPr/>
          <a:lstStyle>
            <a:lvl1pPr marL="0" indent="0">
              <a:buFont typeface="+mj-lt"/>
              <a:buNone/>
              <a:defRPr sz="1500" baseline="0"/>
            </a:lvl1pPr>
            <a:lvl2pPr marL="685800" indent="-342900">
              <a:buFont typeface="+mj-lt"/>
              <a:buAutoNum type="arabicPeriod"/>
              <a:defRPr baseline="0"/>
            </a:lvl2pPr>
            <a:lvl3pPr marL="1028700" indent="-342900">
              <a:buFont typeface="+mj-lt"/>
              <a:buAutoNum type="arabicPeriod"/>
              <a:defRPr/>
            </a:lvl3pPr>
            <a:lvl4pPr marL="1371600" indent="-342900">
              <a:buFont typeface="+mj-lt"/>
              <a:buAutoNum type="arabicPeriod"/>
              <a:defRPr/>
            </a:lvl4pPr>
            <a:lvl5pPr marL="17145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texto 9"/>
          <p:cNvSpPr>
            <a:spLocks noGrp="1"/>
          </p:cNvSpPr>
          <p:nvPr>
            <p:ph type="body" sz="quarter" idx="12"/>
          </p:nvPr>
        </p:nvSpPr>
        <p:spPr>
          <a:xfrm>
            <a:off x="1774825" y="1157104"/>
            <a:ext cx="8642350" cy="479643"/>
          </a:xfrm>
          <a:prstGeom prst="rect">
            <a:avLst/>
          </a:prstGeom>
          <a:noFill/>
          <a:ln w="28575">
            <a:noFill/>
          </a:ln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9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6257925" y="1757363"/>
            <a:ext cx="4168775" cy="2897187"/>
          </a:xfrm>
          <a:prstGeom prst="rect">
            <a:avLst/>
          </a:prstGeom>
        </p:spPr>
        <p:txBody>
          <a:bodyPr/>
          <a:lstStyle>
            <a:lvl1pPr>
              <a:defRPr sz="1500"/>
            </a:lvl1pPr>
          </a:lstStyle>
          <a:p>
            <a:pPr lv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38754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ido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CuadroTexto"/>
          <p:cNvSpPr txBox="1">
            <a:spLocks noChangeArrowheads="1"/>
          </p:cNvSpPr>
          <p:nvPr userDrawn="1"/>
        </p:nvSpPr>
        <p:spPr bwMode="auto">
          <a:xfrm>
            <a:off x="0" y="-26988"/>
            <a:ext cx="12192000" cy="651510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algn="just" eaLnBrk="1" hangingPunct="1">
              <a:defRPr/>
            </a:pP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 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</a:t>
            </a:r>
            <a:r>
              <a:rPr lang="es-MX" altLang="es-MX" sz="1400">
                <a:solidFill>
                  <a:srgbClr val="BFBFBF"/>
                </a:solidFill>
              </a:rPr>
              <a:t>Área libre de texto </a:t>
            </a:r>
            <a:r>
              <a:rPr lang="es-MX" altLang="es-MX" sz="1400">
                <a:solidFill>
                  <a:srgbClr val="BFBFBF"/>
                </a:solidFill>
                <a:sym typeface="Symbol" panose="05050102010706020507" pitchFamily="18" charset="2"/>
              </a:rPr>
              <a:t> </a:t>
            </a:r>
            <a:r>
              <a:rPr lang="es-MX" altLang="es-MX" sz="1400">
                <a:solidFill>
                  <a:srgbClr val="BFBFBF"/>
                </a:solidFill>
              </a:rPr>
              <a:t>Área</a:t>
            </a:r>
          </a:p>
          <a:p>
            <a:pPr algn="just" eaLnBrk="1" hangingPunct="1">
              <a:defRPr/>
            </a:pPr>
            <a:endParaRPr lang="es-MX" altLang="es-MX" sz="1400">
              <a:solidFill>
                <a:srgbClr val="BFBFBF"/>
              </a:solidFill>
            </a:endParaRPr>
          </a:p>
        </p:txBody>
      </p:sp>
      <p:sp>
        <p:nvSpPr>
          <p:cNvPr id="7" name="1 Rectángulo"/>
          <p:cNvSpPr/>
          <p:nvPr userDrawn="1"/>
        </p:nvSpPr>
        <p:spPr>
          <a:xfrm>
            <a:off x="261938" y="238125"/>
            <a:ext cx="11672887" cy="485775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8" name="2 Rectángulo"/>
          <p:cNvSpPr/>
          <p:nvPr userDrawn="1"/>
        </p:nvSpPr>
        <p:spPr>
          <a:xfrm>
            <a:off x="261938" y="831850"/>
            <a:ext cx="11672887" cy="5378450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5" name="Marcador de texto 9"/>
          <p:cNvSpPr>
            <a:spLocks noGrp="1"/>
          </p:cNvSpPr>
          <p:nvPr>
            <p:ph type="body" sz="quarter" idx="12"/>
          </p:nvPr>
        </p:nvSpPr>
        <p:spPr>
          <a:xfrm>
            <a:off x="275709" y="260648"/>
            <a:ext cx="11665296" cy="479643"/>
          </a:xfrm>
          <a:prstGeom prst="rect">
            <a:avLst/>
          </a:prstGeom>
          <a:noFill/>
          <a:ln w="28575">
            <a:noFill/>
          </a:ln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5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261938" y="831850"/>
            <a:ext cx="11672887" cy="537845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62219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ctividad de Aprendiza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1 Tabla"/>
          <p:cNvGraphicFramePr>
            <a:graphicFrameLocks noGrp="1"/>
          </p:cNvGraphicFramePr>
          <p:nvPr/>
        </p:nvGraphicFramePr>
        <p:xfrm>
          <a:off x="11113" y="404813"/>
          <a:ext cx="12179299" cy="60483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20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36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7485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3533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7904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3435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91473">
                <a:tc>
                  <a:txBody>
                    <a:bodyPr/>
                    <a:lstStyle/>
                    <a:p>
                      <a:r>
                        <a:rPr lang="es-MX" sz="1000" b="1" dirty="0">
                          <a:latin typeface="Montserrat" panose="00000500000000000000" pitchFamily="2" charset="0"/>
                        </a:rPr>
                        <a:t>Tipo de actividad</a:t>
                      </a:r>
                    </a:p>
                  </a:txBody>
                  <a:tcPr marL="68587" marR="68587" marT="45266" marB="452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1000" dirty="0">
                        <a:latin typeface="+mn-lt"/>
                      </a:endParaRPr>
                    </a:p>
                  </a:txBody>
                  <a:tcPr marL="68587" marR="68587" marT="45266" marB="452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>
                          <a:latin typeface="Montserrat" panose="00000500000000000000" pitchFamily="2" charset="0"/>
                        </a:rPr>
                        <a:t>Límite de tiempo</a:t>
                      </a:r>
                    </a:p>
                  </a:txBody>
                  <a:tcPr marL="68587" marR="68587" marT="45266" marB="452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MX" sz="1000">
                        <a:latin typeface="+mn-lt"/>
                      </a:endParaRPr>
                    </a:p>
                  </a:txBody>
                  <a:tcPr marL="68587" marR="68587" marT="45266" marB="452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>
                          <a:latin typeface="Montserrat" panose="00000500000000000000" pitchFamily="2" charset="0"/>
                        </a:rPr>
                        <a:t>No.</a:t>
                      </a:r>
                      <a:r>
                        <a:rPr lang="es-MX" sz="1000" b="1" baseline="0">
                          <a:latin typeface="Montserrat" panose="00000500000000000000" pitchFamily="2" charset="0"/>
                        </a:rPr>
                        <a:t> </a:t>
                      </a:r>
                      <a:r>
                        <a:rPr lang="es-MX" sz="1000" b="1">
                          <a:latin typeface="Montserrat" panose="00000500000000000000" pitchFamily="2" charset="0"/>
                        </a:rPr>
                        <a:t>de intentos</a:t>
                      </a:r>
                    </a:p>
                  </a:txBody>
                  <a:tcPr marL="68587" marR="68587" marT="45266" marB="452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0">
                        <a:latin typeface="+mn-lt"/>
                      </a:endParaRPr>
                    </a:p>
                  </a:txBody>
                  <a:tcPr marL="68587" marR="68587" marT="45266" marB="452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5816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>
                          <a:latin typeface="Montserrat" panose="00000500000000000000" pitchFamily="2" charset="0"/>
                        </a:rPr>
                        <a:t>Elementos indispensables para el funcionamiento</a:t>
                      </a:r>
                    </a:p>
                  </a:txBody>
                  <a:tcPr marL="68587" marR="68587" marT="45266" marB="452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endParaRPr lang="es-MX" sz="1000">
                        <a:latin typeface="+mn-lt"/>
                      </a:endParaRPr>
                    </a:p>
                  </a:txBody>
                  <a:tcPr marL="68587" marR="68587" marT="45266" marB="452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1">
                        <a:latin typeface="+mn-lt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>
                        <a:latin typeface="+mn-lt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5419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>
                          <a:latin typeface="Montserrat" panose="00000500000000000000" pitchFamily="2" charset="0"/>
                        </a:rPr>
                        <a:t>Instrucciones para el participante</a:t>
                      </a:r>
                    </a:p>
                  </a:txBody>
                  <a:tcPr marL="68587" marR="68587" marT="45266" marB="452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endParaRPr lang="es-MX" sz="1000">
                        <a:latin typeface="+mn-lt"/>
                      </a:endParaRPr>
                    </a:p>
                  </a:txBody>
                  <a:tcPr marL="68587" marR="68587" marT="45266" marB="452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1473">
                <a:tc gridSpan="6">
                  <a:txBody>
                    <a:bodyPr/>
                    <a:lstStyle/>
                    <a:p>
                      <a:pPr algn="ctr"/>
                      <a:r>
                        <a:rPr lang="es-MX" sz="1000" b="1" kern="120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Ítems y claves de respuestas </a:t>
                      </a:r>
                      <a:r>
                        <a:rPr lang="es-MX" sz="1000" b="1" kern="1200">
                          <a:solidFill>
                            <a:srgbClr val="FF0000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(rojo)</a:t>
                      </a:r>
                    </a:p>
                  </a:txBody>
                  <a:tcPr marL="68587" marR="68587" marT="45266" marB="4526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es-MX" sz="1300" b="0" u="non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34194">
                <a:tc gridSpan="6">
                  <a:txBody>
                    <a:bodyPr/>
                    <a:lstStyle/>
                    <a:p>
                      <a:pPr lvl="0" algn="just"/>
                      <a:endParaRPr lang="es-MX" sz="1100" b="0" u="non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7" marR="68587" marT="45266" marB="452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vl="0" algn="just"/>
                      <a:endParaRPr lang="es-MX" sz="1300" b="0" u="none" kern="120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3 Rectángulo"/>
          <p:cNvSpPr/>
          <p:nvPr userDrawn="1"/>
        </p:nvSpPr>
        <p:spPr>
          <a:xfrm>
            <a:off x="0" y="0"/>
            <a:ext cx="12192000" cy="392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11" name="Rectángulo 8"/>
          <p:cNvSpPr/>
          <p:nvPr userDrawn="1"/>
        </p:nvSpPr>
        <p:spPr>
          <a:xfrm>
            <a:off x="0" y="0"/>
            <a:ext cx="12192000" cy="39211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dirty="0"/>
              <a:t>ACTIVIDAD DE APRENDIZAJE</a:t>
            </a:r>
          </a:p>
        </p:txBody>
      </p:sp>
      <p:sp>
        <p:nvSpPr>
          <p:cNvPr id="12" name="Marcador de texto 11"/>
          <p:cNvSpPr>
            <a:spLocks noGrp="1"/>
          </p:cNvSpPr>
          <p:nvPr>
            <p:ph type="body" sz="quarter" idx="10"/>
          </p:nvPr>
        </p:nvSpPr>
        <p:spPr>
          <a:xfrm>
            <a:off x="0" y="2348880"/>
            <a:ext cx="12177713" cy="4104308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 sz="120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2"/>
          </p:nvPr>
        </p:nvSpPr>
        <p:spPr>
          <a:xfrm>
            <a:off x="1774825" y="404813"/>
            <a:ext cx="4879975" cy="2936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3"/>
          </p:nvPr>
        </p:nvSpPr>
        <p:spPr>
          <a:xfrm>
            <a:off x="1774825" y="692150"/>
            <a:ext cx="10402888" cy="6318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1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Marcador de texto 12"/>
          <p:cNvSpPr>
            <a:spLocks noGrp="1"/>
          </p:cNvSpPr>
          <p:nvPr>
            <p:ph type="body" sz="quarter" idx="14"/>
          </p:nvPr>
        </p:nvSpPr>
        <p:spPr>
          <a:xfrm>
            <a:off x="1774825" y="1374775"/>
            <a:ext cx="10402888" cy="65246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1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5"/>
          </p:nvPr>
        </p:nvSpPr>
        <p:spPr>
          <a:xfrm>
            <a:off x="8399463" y="392113"/>
            <a:ext cx="1081087" cy="2873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6"/>
          </p:nvPr>
        </p:nvSpPr>
        <p:spPr>
          <a:xfrm>
            <a:off x="10920413" y="392113"/>
            <a:ext cx="1257300" cy="3000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1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0937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aterial con diseño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Rectángulo"/>
          <p:cNvSpPr/>
          <p:nvPr userDrawn="1"/>
        </p:nvSpPr>
        <p:spPr>
          <a:xfrm>
            <a:off x="0" y="0"/>
            <a:ext cx="12192000" cy="6413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8" name="2 Rectángulo"/>
          <p:cNvSpPr/>
          <p:nvPr userDrawn="1"/>
        </p:nvSpPr>
        <p:spPr>
          <a:xfrm>
            <a:off x="6130925" y="688975"/>
            <a:ext cx="5994400" cy="5688013"/>
          </a:xfrm>
          <a:prstGeom prst="rect">
            <a:avLst/>
          </a:prstGeom>
          <a:solidFill>
            <a:schemeClr val="bg1"/>
          </a:solidFill>
          <a:ln w="28575">
            <a:solidFill>
              <a:srgbClr val="6211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10"/>
          </p:nvPr>
        </p:nvSpPr>
        <p:spPr>
          <a:xfrm>
            <a:off x="-28076" y="-1"/>
            <a:ext cx="12220076" cy="641349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spcBef>
                <a:spcPts val="0"/>
              </a:spcBef>
              <a:buNone/>
              <a:defRPr lang="es-MX" altLang="es-MX" sz="2000" b="1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altLang="es-MX"/>
              <a:t>Haga clic para modificar los estilos de texto del patrón</a:t>
            </a:r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1"/>
          </p:nvPr>
        </p:nvSpPr>
        <p:spPr>
          <a:xfrm>
            <a:off x="0" y="692696"/>
            <a:ext cx="6023992" cy="5688484"/>
          </a:xfrm>
          <a:prstGeom prst="rect">
            <a:avLst/>
          </a:prstGeom>
        </p:spPr>
        <p:txBody>
          <a:bodyPr/>
          <a:lstStyle>
            <a:lvl1pPr>
              <a:defRPr sz="1500" baseline="0"/>
            </a:lvl1pPr>
            <a:lvl2pPr marL="342900" indent="0">
              <a:buNone/>
              <a:defRPr/>
            </a:lvl2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12"/>
          </p:nvPr>
        </p:nvSpPr>
        <p:spPr>
          <a:xfrm>
            <a:off x="6130925" y="665163"/>
            <a:ext cx="5994400" cy="5711825"/>
          </a:xfrm>
          <a:prstGeom prst="rect">
            <a:avLst/>
          </a:prstGeom>
        </p:spPr>
        <p:txBody>
          <a:bodyPr/>
          <a:lstStyle>
            <a:lvl1pPr>
              <a:defRPr sz="1500" baseline="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7329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6473825"/>
            <a:ext cx="8572500" cy="3952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1027" name="Rectángulo 16"/>
          <p:cNvSpPr>
            <a:spLocks noChangeArrowheads="1"/>
          </p:cNvSpPr>
          <p:nvPr userDrawn="1"/>
        </p:nvSpPr>
        <p:spPr bwMode="auto">
          <a:xfrm>
            <a:off x="3633788" y="6610350"/>
            <a:ext cx="2647950" cy="190500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eaLnBrk="1" hangingPunct="1">
              <a:lnSpc>
                <a:spcPts val="725"/>
              </a:lnSpc>
              <a:defRPr/>
            </a:pPr>
            <a:r>
              <a:rPr lang="es-MX" altLang="es-MX" sz="1000" b="1">
                <a:solidFill>
                  <a:schemeClr val="bg1"/>
                </a:solidFill>
                <a:latin typeface="Soberana Titular"/>
              </a:rPr>
              <a:t>Coordinación de Capacitación</a:t>
            </a:r>
          </a:p>
        </p:txBody>
      </p:sp>
      <p:sp>
        <p:nvSpPr>
          <p:cNvPr id="19" name="Rectángulo 18"/>
          <p:cNvSpPr/>
          <p:nvPr userDrawn="1"/>
        </p:nvSpPr>
        <p:spPr>
          <a:xfrm>
            <a:off x="0" y="6473825"/>
            <a:ext cx="1343025" cy="395288"/>
          </a:xfrm>
          <a:prstGeom prst="rect">
            <a:avLst/>
          </a:prstGeom>
          <a:solidFill>
            <a:srgbClr val="B4B4B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MX"/>
          </a:p>
        </p:txBody>
      </p:sp>
      <p:sp>
        <p:nvSpPr>
          <p:cNvPr id="1029" name="Rectángulo 7"/>
          <p:cNvSpPr>
            <a:spLocks noChangeArrowheads="1"/>
          </p:cNvSpPr>
          <p:nvPr userDrawn="1"/>
        </p:nvSpPr>
        <p:spPr bwMode="auto">
          <a:xfrm>
            <a:off x="8572500" y="6473825"/>
            <a:ext cx="3619500" cy="395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ontserrat" panose="00000500000000000000" pitchFamily="2" charset="0"/>
              </a:defRPr>
            </a:lvl9pPr>
          </a:lstStyle>
          <a:p>
            <a:pPr algn="ctr" eaLnBrk="1" hangingPunct="1">
              <a:defRPr/>
            </a:pPr>
            <a:endParaRPr lang="es-MX" altLang="es-MX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pic>
        <p:nvPicPr>
          <p:cNvPr id="1030" name="Imagen 9" descr="Imagen que contiene Aplicación&#10;&#10;Descripción generada automáticamente"/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5" r="56776" b="31371"/>
          <a:stretch>
            <a:fillRect/>
          </a:stretch>
        </p:blipFill>
        <p:spPr bwMode="auto">
          <a:xfrm>
            <a:off x="9661525" y="6500813"/>
            <a:ext cx="1441450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78" r:id="rId1"/>
    <p:sldLayoutId id="2147484979" r:id="rId2"/>
    <p:sldLayoutId id="2147484980" r:id="rId3"/>
    <p:sldLayoutId id="2147484981" r:id="rId4"/>
    <p:sldLayoutId id="2147484982" r:id="rId5"/>
    <p:sldLayoutId id="2147484983" r:id="rId6"/>
    <p:sldLayoutId id="2147484984" r:id="rId7"/>
    <p:sldLayoutId id="2147484985" r:id="rId8"/>
    <p:sldLayoutId id="2147484986" r:id="rId9"/>
    <p:sldLayoutId id="2147484987" r:id="rId10"/>
    <p:sldLayoutId id="2147484988" r:id="rId11"/>
    <p:sldLayoutId id="2147484989" r:id="rId12"/>
    <p:sldLayoutId id="2147484990" r:id="rId13"/>
    <p:sldLayoutId id="2147484991" r:id="rId14"/>
    <p:sldLayoutId id="2147484992" r:id="rId15"/>
    <p:sldLayoutId id="2147484993" r:id="rId16"/>
    <p:sldLayoutId id="2147484994" r:id="rId17"/>
    <p:sldLayoutId id="2147484995" r:id="rId18"/>
    <p:sldLayoutId id="2147484996" r:id="rId19"/>
    <p:sldLayoutId id="2147484997" r:id="rId20"/>
    <p:sldLayoutId id="2147484998" r:id="rId21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3600" b="1" kern="1200" cap="all">
          <a:solidFill>
            <a:schemeClr val="bg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Montserrat SemiBold" panose="00000700000000000000" pitchFamily="2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Montserrat SemiBold" panose="00000700000000000000" pitchFamily="2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Montserrat SemiBold" panose="00000700000000000000" pitchFamily="2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Montserrat SemiBold" panose="00000700000000000000" pitchFamily="2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Montserrat SemiBold" panose="00000700000000000000" pitchFamily="2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Montserrat SemiBold" panose="00000700000000000000" pitchFamily="2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Montserrat SemiBold" panose="00000700000000000000" pitchFamily="2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Montserrat SemiBold" panose="00000700000000000000" pitchFamily="2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51"/>
          <a:stretch/>
        </p:blipFill>
        <p:spPr bwMode="auto">
          <a:xfrm>
            <a:off x="15765" y="0"/>
            <a:ext cx="12192001" cy="687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1329070" y="669851"/>
            <a:ext cx="616688" cy="2870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Rectángulo">
            <a:hlinkClick r:id="rId4" action="ppaction://hlinksldjump"/>
          </p:cNvPr>
          <p:cNvSpPr/>
          <p:nvPr/>
        </p:nvSpPr>
        <p:spPr>
          <a:xfrm>
            <a:off x="15765" y="0"/>
            <a:ext cx="1313305" cy="1265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Rectángulo">
            <a:hlinkClick r:id="rId4" action="ppaction://hlinksldjump"/>
          </p:cNvPr>
          <p:cNvSpPr/>
          <p:nvPr/>
        </p:nvSpPr>
        <p:spPr>
          <a:xfrm>
            <a:off x="1329070" y="0"/>
            <a:ext cx="10862930" cy="6326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Rectángulo">
            <a:hlinkClick r:id="rId4" action="ppaction://hlinksldjump"/>
          </p:cNvPr>
          <p:cNvSpPr/>
          <p:nvPr/>
        </p:nvSpPr>
        <p:spPr>
          <a:xfrm>
            <a:off x="1945758" y="632637"/>
            <a:ext cx="10246242" cy="430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Rectángulo">
            <a:hlinkClick r:id="rId4" action="ppaction://hlinksldjump"/>
          </p:cNvPr>
          <p:cNvSpPr/>
          <p:nvPr/>
        </p:nvSpPr>
        <p:spPr>
          <a:xfrm>
            <a:off x="1509823" y="1073889"/>
            <a:ext cx="435935" cy="2020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Rectángulo redondeado">
            <a:hlinkClick r:id="rId4" action="ppaction://hlinksldjump"/>
          </p:cNvPr>
          <p:cNvSpPr/>
          <p:nvPr/>
        </p:nvSpPr>
        <p:spPr>
          <a:xfrm>
            <a:off x="0" y="6337005"/>
            <a:ext cx="12207766" cy="5209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3651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4"/>
          <a:stretch/>
        </p:blipFill>
        <p:spPr bwMode="auto">
          <a:xfrm>
            <a:off x="0" y="0"/>
            <a:ext cx="12191999" cy="6873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0" y="2459421"/>
            <a:ext cx="1749972" cy="1166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Rectángulo">
            <a:hlinkClick r:id="rId4" action="ppaction://hlinksldjump"/>
          </p:cNvPr>
          <p:cNvSpPr/>
          <p:nvPr/>
        </p:nvSpPr>
        <p:spPr>
          <a:xfrm>
            <a:off x="-1" y="1"/>
            <a:ext cx="12192000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Rectángulo">
            <a:hlinkClick r:id="rId4" action="ppaction://hlinksldjump"/>
          </p:cNvPr>
          <p:cNvSpPr/>
          <p:nvPr/>
        </p:nvSpPr>
        <p:spPr>
          <a:xfrm>
            <a:off x="6353502" y="3626069"/>
            <a:ext cx="1198180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Rectángulo">
            <a:hlinkClick r:id="rId4" action="ppaction://hlinksldjump"/>
          </p:cNvPr>
          <p:cNvSpPr/>
          <p:nvPr/>
        </p:nvSpPr>
        <p:spPr>
          <a:xfrm>
            <a:off x="0" y="5912068"/>
            <a:ext cx="12192000" cy="9459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Rectángulo">
            <a:hlinkClick r:id="rId4" action="ppaction://hlinksldjump"/>
          </p:cNvPr>
          <p:cNvSpPr/>
          <p:nvPr/>
        </p:nvSpPr>
        <p:spPr>
          <a:xfrm>
            <a:off x="0" y="3641834"/>
            <a:ext cx="1749972" cy="2270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Rectángulo">
            <a:hlinkClick r:id="rId4" action="ppaction://hlinksldjump"/>
          </p:cNvPr>
          <p:cNvSpPr/>
          <p:nvPr/>
        </p:nvSpPr>
        <p:spPr>
          <a:xfrm>
            <a:off x="-1" y="1"/>
            <a:ext cx="1986456" cy="2317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0984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5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1008993" y="141890"/>
            <a:ext cx="504497" cy="2364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Rectángulo">
            <a:hlinkClick r:id="rId4" action="ppaction://hlinksldjump"/>
          </p:cNvPr>
          <p:cNvSpPr/>
          <p:nvPr/>
        </p:nvSpPr>
        <p:spPr>
          <a:xfrm>
            <a:off x="-15767" y="1"/>
            <a:ext cx="1008994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Rectángulo">
            <a:hlinkClick r:id="rId4" action="ppaction://hlinksldjump"/>
          </p:cNvPr>
          <p:cNvSpPr/>
          <p:nvPr/>
        </p:nvSpPr>
        <p:spPr>
          <a:xfrm>
            <a:off x="1576548" y="1"/>
            <a:ext cx="10615451" cy="1072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Rectángulo">
            <a:hlinkClick r:id="rId4" action="ppaction://hlinksldjump"/>
          </p:cNvPr>
          <p:cNvSpPr/>
          <p:nvPr/>
        </p:nvSpPr>
        <p:spPr>
          <a:xfrm>
            <a:off x="110359" y="1245475"/>
            <a:ext cx="1576551" cy="4918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Rectángulo">
            <a:hlinkClick r:id="rId4" action="ppaction://hlinksldjump"/>
          </p:cNvPr>
          <p:cNvSpPr/>
          <p:nvPr/>
        </p:nvSpPr>
        <p:spPr>
          <a:xfrm>
            <a:off x="-31534" y="6274678"/>
            <a:ext cx="12207768" cy="6227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Rectángulo">
            <a:hlinkClick r:id="rId4" action="ppaction://hlinksldjump"/>
          </p:cNvPr>
          <p:cNvSpPr/>
          <p:nvPr/>
        </p:nvSpPr>
        <p:spPr>
          <a:xfrm>
            <a:off x="6400799" y="3547242"/>
            <a:ext cx="1198180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452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8"/>
          <a:stretch/>
        </p:blipFill>
        <p:spPr bwMode="auto">
          <a:xfrm>
            <a:off x="-1" y="0"/>
            <a:ext cx="12192001" cy="6869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441434" y="362607"/>
            <a:ext cx="378372" cy="5675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Rectángulo">
            <a:hlinkClick r:id="rId4" action="ppaction://hlinksldjump"/>
          </p:cNvPr>
          <p:cNvSpPr/>
          <p:nvPr/>
        </p:nvSpPr>
        <p:spPr>
          <a:xfrm>
            <a:off x="914396" y="0"/>
            <a:ext cx="11277603" cy="11035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612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9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4635062" y="4713890"/>
            <a:ext cx="882869" cy="1418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199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8"/>
          <a:stretch/>
        </p:blipFill>
        <p:spPr bwMode="auto">
          <a:xfrm>
            <a:off x="0" y="-1"/>
            <a:ext cx="12192000" cy="6869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5912069" y="4556234"/>
            <a:ext cx="945931" cy="725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506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5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8087710" y="5644055"/>
            <a:ext cx="867104" cy="220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3323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51"/>
          <a:stretch/>
        </p:blipFill>
        <p:spPr bwMode="auto">
          <a:xfrm>
            <a:off x="0" y="-1"/>
            <a:ext cx="12192000" cy="6865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9412014" y="346841"/>
            <a:ext cx="677917" cy="2049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506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1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9443545" y="551793"/>
            <a:ext cx="1781503" cy="2049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174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6"/>
          <a:stretch/>
        </p:blipFill>
        <p:spPr bwMode="auto">
          <a:xfrm>
            <a:off x="0" y="1"/>
            <a:ext cx="12192000" cy="689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Botón de acción: Inicio">
            <a:hlinkClick r:id="" action="ppaction://noaction" highlightClick="1"/>
          </p:cNvPr>
          <p:cNvSpPr/>
          <p:nvPr/>
        </p:nvSpPr>
        <p:spPr>
          <a:xfrm>
            <a:off x="9506607" y="5013434"/>
            <a:ext cx="1876096" cy="1261242"/>
          </a:xfrm>
          <a:prstGeom prst="actionButtonHome">
            <a:avLst/>
          </a:prstGeom>
          <a:solidFill>
            <a:schemeClr val="accent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645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>
            <a:hlinkClick r:id="rId3" action="ppaction://hlinksldjump"/>
          </p:cNvPr>
          <p:cNvSpPr/>
          <p:nvPr/>
        </p:nvSpPr>
        <p:spPr>
          <a:xfrm>
            <a:off x="2317898" y="1073888"/>
            <a:ext cx="861237" cy="829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Rectángulo">
            <a:hlinkClick r:id="rId4" action="ppaction://hlinksldjump"/>
          </p:cNvPr>
          <p:cNvSpPr/>
          <p:nvPr/>
        </p:nvSpPr>
        <p:spPr>
          <a:xfrm>
            <a:off x="0" y="0"/>
            <a:ext cx="12192000" cy="967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Rectángulo">
            <a:hlinkClick r:id="rId4" action="ppaction://hlinksldjump"/>
          </p:cNvPr>
          <p:cNvSpPr/>
          <p:nvPr/>
        </p:nvSpPr>
        <p:spPr>
          <a:xfrm>
            <a:off x="0" y="6305107"/>
            <a:ext cx="12192000" cy="5528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Rectángulo redondeado">
            <a:hlinkClick r:id="rId4" action="ppaction://hlinksldjump"/>
          </p:cNvPr>
          <p:cNvSpPr/>
          <p:nvPr/>
        </p:nvSpPr>
        <p:spPr>
          <a:xfrm>
            <a:off x="1360967" y="1073888"/>
            <a:ext cx="882503" cy="32641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Rectángulo">
            <a:hlinkClick r:id="rId4" action="ppaction://hlinksldjump"/>
          </p:cNvPr>
          <p:cNvSpPr/>
          <p:nvPr/>
        </p:nvSpPr>
        <p:spPr>
          <a:xfrm>
            <a:off x="2243470" y="1903228"/>
            <a:ext cx="1871330" cy="24348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Rectángulo">
            <a:hlinkClick r:id="rId4" action="ppaction://hlinksldjump"/>
          </p:cNvPr>
          <p:cNvSpPr/>
          <p:nvPr/>
        </p:nvSpPr>
        <p:spPr>
          <a:xfrm>
            <a:off x="3242929" y="967563"/>
            <a:ext cx="850605" cy="935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920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8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1318161" y="688760"/>
            <a:ext cx="593766" cy="296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Rectángulo">
            <a:hlinkClick r:id="rId4" action="ppaction://hlinksldjump"/>
          </p:cNvPr>
          <p:cNvSpPr/>
          <p:nvPr/>
        </p:nvSpPr>
        <p:spPr>
          <a:xfrm>
            <a:off x="1318161" y="368135"/>
            <a:ext cx="593766" cy="308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Rectángulo">
            <a:hlinkClick r:id="rId5" action="ppaction://hlinksldjump"/>
          </p:cNvPr>
          <p:cNvSpPr/>
          <p:nvPr/>
        </p:nvSpPr>
        <p:spPr>
          <a:xfrm>
            <a:off x="-1" y="1"/>
            <a:ext cx="1198180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Rectángulo">
            <a:hlinkClick r:id="rId5" action="ppaction://hlinksldjump"/>
          </p:cNvPr>
          <p:cNvSpPr/>
          <p:nvPr/>
        </p:nvSpPr>
        <p:spPr>
          <a:xfrm>
            <a:off x="1911926" y="-7883"/>
            <a:ext cx="10280073" cy="1127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Rectángulo">
            <a:hlinkClick r:id="rId5" action="ppaction://hlinksldjump"/>
          </p:cNvPr>
          <p:cNvSpPr/>
          <p:nvPr/>
        </p:nvSpPr>
        <p:spPr>
          <a:xfrm>
            <a:off x="-1" y="6432332"/>
            <a:ext cx="12192000" cy="425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992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3 Rectángulo"/>
          <p:cNvSpPr/>
          <p:nvPr/>
        </p:nvSpPr>
        <p:spPr>
          <a:xfrm>
            <a:off x="0" y="0"/>
            <a:ext cx="12192000" cy="644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CuadroTexto"/>
          <p:cNvSpPr txBox="1"/>
          <p:nvPr/>
        </p:nvSpPr>
        <p:spPr>
          <a:xfrm>
            <a:off x="2560674" y="1837224"/>
            <a:ext cx="7070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solidFill>
                  <a:schemeClr val="bg1"/>
                </a:solidFill>
              </a:rPr>
              <a:t>ERROR VUELVE A INTENTARLO</a:t>
            </a:r>
          </a:p>
        </p:txBody>
      </p:sp>
      <p:sp>
        <p:nvSpPr>
          <p:cNvPr id="6" name="5 Botón de acción: Volver">
            <a:hlinkClick r:id="rId2" action="ppaction://hlinksldjump" highlightClick="1"/>
          </p:cNvPr>
          <p:cNvSpPr/>
          <p:nvPr/>
        </p:nvSpPr>
        <p:spPr>
          <a:xfrm>
            <a:off x="5372986" y="3657600"/>
            <a:ext cx="1336158" cy="1084521"/>
          </a:xfrm>
          <a:prstGeom prst="actionButtonRetur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CuadroTexto"/>
          <p:cNvSpPr txBox="1"/>
          <p:nvPr/>
        </p:nvSpPr>
        <p:spPr>
          <a:xfrm>
            <a:off x="5392479" y="4752753"/>
            <a:ext cx="1297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>
                <a:solidFill>
                  <a:schemeClr val="bg1"/>
                </a:solidFill>
              </a:rPr>
              <a:t>DA CLIC PARA VOLVER A INICIAR</a:t>
            </a:r>
          </a:p>
        </p:txBody>
      </p:sp>
    </p:spTree>
    <p:extLst>
      <p:ext uri="{BB962C8B-B14F-4D97-AF65-F5344CB8AC3E}">
        <p14:creationId xmlns:p14="http://schemas.microsoft.com/office/powerpoint/2010/main" val="192830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2271262" y="1014317"/>
            <a:ext cx="897246" cy="907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Rectángulo">
            <a:hlinkClick r:id="rId4" action="ppaction://hlinksldjump"/>
          </p:cNvPr>
          <p:cNvSpPr/>
          <p:nvPr/>
        </p:nvSpPr>
        <p:spPr>
          <a:xfrm>
            <a:off x="-1" y="1"/>
            <a:ext cx="1198180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Rectángulo">
            <a:hlinkClick r:id="rId4" action="ppaction://hlinksldjump"/>
          </p:cNvPr>
          <p:cNvSpPr/>
          <p:nvPr/>
        </p:nvSpPr>
        <p:spPr>
          <a:xfrm>
            <a:off x="1970328" y="0"/>
            <a:ext cx="10221672" cy="867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Rectángulo">
            <a:hlinkClick r:id="rId4" action="ppaction://hlinksldjump"/>
          </p:cNvPr>
          <p:cNvSpPr/>
          <p:nvPr/>
        </p:nvSpPr>
        <p:spPr>
          <a:xfrm>
            <a:off x="1350579" y="1974437"/>
            <a:ext cx="2732690" cy="23768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Rectángulo">
            <a:hlinkClick r:id="rId4" action="ppaction://hlinksldjump"/>
          </p:cNvPr>
          <p:cNvSpPr/>
          <p:nvPr/>
        </p:nvSpPr>
        <p:spPr>
          <a:xfrm>
            <a:off x="1450427" y="1014317"/>
            <a:ext cx="777766" cy="936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Rectángulo">
            <a:hlinkClick r:id="rId4" action="ppaction://hlinksldjump"/>
          </p:cNvPr>
          <p:cNvSpPr/>
          <p:nvPr/>
        </p:nvSpPr>
        <p:spPr>
          <a:xfrm>
            <a:off x="3168508" y="1014317"/>
            <a:ext cx="914761" cy="1028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Rectángulo">
            <a:hlinkClick r:id="rId4" action="ppaction://hlinksldjump"/>
          </p:cNvPr>
          <p:cNvSpPr/>
          <p:nvPr/>
        </p:nvSpPr>
        <p:spPr>
          <a:xfrm>
            <a:off x="-21024" y="6353502"/>
            <a:ext cx="12213023" cy="5098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438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6"/>
          <a:stretch/>
        </p:blipFill>
        <p:spPr bwMode="auto">
          <a:xfrm>
            <a:off x="0" y="-1"/>
            <a:ext cx="12192000" cy="6908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1336247" y="743025"/>
            <a:ext cx="580571" cy="2712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Rectángulo">
            <a:hlinkClick r:id="rId4" action="ppaction://hlinksldjump"/>
          </p:cNvPr>
          <p:cNvSpPr/>
          <p:nvPr/>
        </p:nvSpPr>
        <p:spPr>
          <a:xfrm>
            <a:off x="1336247" y="360065"/>
            <a:ext cx="580571" cy="3315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Rectángulo">
            <a:hlinkClick r:id="rId5" action="ppaction://hlinksldjump"/>
          </p:cNvPr>
          <p:cNvSpPr/>
          <p:nvPr/>
        </p:nvSpPr>
        <p:spPr>
          <a:xfrm>
            <a:off x="-1" y="1"/>
            <a:ext cx="1198180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Rectángulo">
            <a:hlinkClick r:id="rId5" action="ppaction://hlinksldjump"/>
          </p:cNvPr>
          <p:cNvSpPr/>
          <p:nvPr/>
        </p:nvSpPr>
        <p:spPr>
          <a:xfrm>
            <a:off x="1916818" y="-5255"/>
            <a:ext cx="10275182" cy="10195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Rectángulo">
            <a:hlinkClick r:id="rId5" action="ppaction://hlinksldjump"/>
          </p:cNvPr>
          <p:cNvSpPr/>
          <p:nvPr/>
        </p:nvSpPr>
        <p:spPr>
          <a:xfrm>
            <a:off x="6455319" y="3454350"/>
            <a:ext cx="1198180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Rectángulo">
            <a:hlinkClick r:id="rId5" action="ppaction://hlinksldjump"/>
          </p:cNvPr>
          <p:cNvSpPr/>
          <p:nvPr/>
        </p:nvSpPr>
        <p:spPr>
          <a:xfrm>
            <a:off x="-2" y="6479628"/>
            <a:ext cx="12192001" cy="429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179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6"/>
          <a:stretch/>
        </p:blipFill>
        <p:spPr bwMode="auto">
          <a:xfrm>
            <a:off x="-2" y="-1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2275806" y="960533"/>
            <a:ext cx="886691" cy="847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Rectángulo">
            <a:hlinkClick r:id="rId4" action="ppaction://hlinksldjump"/>
          </p:cNvPr>
          <p:cNvSpPr/>
          <p:nvPr/>
        </p:nvSpPr>
        <p:spPr>
          <a:xfrm>
            <a:off x="-1" y="1"/>
            <a:ext cx="1198180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Rectángulo">
            <a:hlinkClick r:id="rId4" action="ppaction://hlinksldjump"/>
          </p:cNvPr>
          <p:cNvSpPr/>
          <p:nvPr/>
        </p:nvSpPr>
        <p:spPr>
          <a:xfrm>
            <a:off x="1198179" y="1"/>
            <a:ext cx="10993820" cy="960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Rectángulo">
            <a:hlinkClick r:id="rId4" action="ppaction://hlinksldjump"/>
          </p:cNvPr>
          <p:cNvSpPr/>
          <p:nvPr/>
        </p:nvSpPr>
        <p:spPr>
          <a:xfrm>
            <a:off x="1350579" y="1949669"/>
            <a:ext cx="2732690" cy="2401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Rectángulo">
            <a:hlinkClick r:id="rId4" action="ppaction://hlinksldjump"/>
          </p:cNvPr>
          <p:cNvSpPr/>
          <p:nvPr/>
        </p:nvSpPr>
        <p:spPr>
          <a:xfrm>
            <a:off x="6285186" y="3573518"/>
            <a:ext cx="1198180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Rectángulo">
            <a:hlinkClick r:id="rId4" action="ppaction://hlinksldjump"/>
          </p:cNvPr>
          <p:cNvSpPr/>
          <p:nvPr/>
        </p:nvSpPr>
        <p:spPr>
          <a:xfrm>
            <a:off x="-131382" y="6230005"/>
            <a:ext cx="12475781" cy="6227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Rectángulo">
            <a:hlinkClick r:id="rId4" action="ppaction://hlinksldjump"/>
          </p:cNvPr>
          <p:cNvSpPr/>
          <p:nvPr/>
        </p:nvSpPr>
        <p:spPr>
          <a:xfrm>
            <a:off x="1389892" y="1124607"/>
            <a:ext cx="793732" cy="825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11 Rectángulo">
            <a:hlinkClick r:id="rId4" action="ppaction://hlinksldjump"/>
          </p:cNvPr>
          <p:cNvSpPr/>
          <p:nvPr/>
        </p:nvSpPr>
        <p:spPr>
          <a:xfrm>
            <a:off x="3209795" y="1093075"/>
            <a:ext cx="941792" cy="7647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095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8"/>
          <a:stretch/>
        </p:blipFill>
        <p:spPr bwMode="auto">
          <a:xfrm>
            <a:off x="0" y="0"/>
            <a:ext cx="12192000" cy="6899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>
            <a:hlinkClick r:id="rId3" action="ppaction://hlinksldjump"/>
          </p:cNvPr>
          <p:cNvSpPr/>
          <p:nvPr/>
        </p:nvSpPr>
        <p:spPr>
          <a:xfrm>
            <a:off x="1296460" y="718798"/>
            <a:ext cx="612238" cy="289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Rectángulo">
            <a:hlinkClick r:id="rId4" action="ppaction://hlinksldjump"/>
          </p:cNvPr>
          <p:cNvSpPr/>
          <p:nvPr/>
        </p:nvSpPr>
        <p:spPr>
          <a:xfrm>
            <a:off x="1296460" y="386290"/>
            <a:ext cx="612238" cy="279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Rectángulo">
            <a:hlinkClick r:id="rId5" action="ppaction://hlinksldjump"/>
          </p:cNvPr>
          <p:cNvSpPr/>
          <p:nvPr/>
        </p:nvSpPr>
        <p:spPr>
          <a:xfrm>
            <a:off x="-1" y="1"/>
            <a:ext cx="1198180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Rectángulo">
            <a:hlinkClick r:id="rId5" action="ppaction://hlinksldjump"/>
          </p:cNvPr>
          <p:cNvSpPr/>
          <p:nvPr/>
        </p:nvSpPr>
        <p:spPr>
          <a:xfrm>
            <a:off x="-1" y="6432331"/>
            <a:ext cx="12391698" cy="461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Rectángulo">
            <a:hlinkClick r:id="rId5" action="ppaction://hlinksldjump"/>
          </p:cNvPr>
          <p:cNvSpPr/>
          <p:nvPr/>
        </p:nvSpPr>
        <p:spPr>
          <a:xfrm>
            <a:off x="6348247" y="3589283"/>
            <a:ext cx="1198180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Rectángulo">
            <a:hlinkClick r:id="rId5" action="ppaction://hlinksldjump"/>
          </p:cNvPr>
          <p:cNvSpPr/>
          <p:nvPr/>
        </p:nvSpPr>
        <p:spPr>
          <a:xfrm>
            <a:off x="1908698" y="-96534"/>
            <a:ext cx="10283302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4530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posición de imagen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>
            <a:hlinkClick r:id="rId3" action="ppaction://hlinksldjump"/>
          </p:cNvPr>
          <p:cNvSpPr/>
          <p:nvPr/>
        </p:nvSpPr>
        <p:spPr>
          <a:xfrm>
            <a:off x="2286000" y="993228"/>
            <a:ext cx="898634" cy="882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Rectángulo">
            <a:hlinkClick r:id="rId4" action="ppaction://hlinksldjump"/>
          </p:cNvPr>
          <p:cNvSpPr/>
          <p:nvPr/>
        </p:nvSpPr>
        <p:spPr>
          <a:xfrm>
            <a:off x="-1" y="1"/>
            <a:ext cx="1198180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Rectángulo">
            <a:hlinkClick r:id="rId4" action="ppaction://hlinksldjump"/>
          </p:cNvPr>
          <p:cNvSpPr/>
          <p:nvPr/>
        </p:nvSpPr>
        <p:spPr>
          <a:xfrm>
            <a:off x="1198179" y="1"/>
            <a:ext cx="1099382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11 Rectángulo">
            <a:hlinkClick r:id="rId4" action="ppaction://hlinksldjump"/>
          </p:cNvPr>
          <p:cNvSpPr/>
          <p:nvPr/>
        </p:nvSpPr>
        <p:spPr>
          <a:xfrm>
            <a:off x="6348248" y="3541987"/>
            <a:ext cx="1198180" cy="12454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12 Rectángulo">
            <a:hlinkClick r:id="rId4" action="ppaction://hlinksldjump"/>
          </p:cNvPr>
          <p:cNvSpPr/>
          <p:nvPr/>
        </p:nvSpPr>
        <p:spPr>
          <a:xfrm>
            <a:off x="1350579" y="2012731"/>
            <a:ext cx="2732690" cy="2338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Rectángulo">
            <a:hlinkClick r:id="rId4" action="ppaction://hlinksldjump"/>
          </p:cNvPr>
          <p:cNvSpPr/>
          <p:nvPr/>
        </p:nvSpPr>
        <p:spPr>
          <a:xfrm>
            <a:off x="-2" y="6277303"/>
            <a:ext cx="12192001" cy="6227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Rectángulo">
            <a:hlinkClick r:id="rId4" action="ppaction://hlinksldjump"/>
          </p:cNvPr>
          <p:cNvSpPr/>
          <p:nvPr/>
        </p:nvSpPr>
        <p:spPr>
          <a:xfrm>
            <a:off x="1350579" y="1081254"/>
            <a:ext cx="898634" cy="794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15 Rectángulo">
            <a:hlinkClick r:id="rId4" action="ppaction://hlinksldjump"/>
          </p:cNvPr>
          <p:cNvSpPr/>
          <p:nvPr/>
        </p:nvSpPr>
        <p:spPr>
          <a:xfrm>
            <a:off x="3210909" y="1024760"/>
            <a:ext cx="872359" cy="8828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741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67f3c182bfa13f4ab6417d5288f32bb6d197"/>
</p:tagLst>
</file>

<file path=ppt/theme/theme1.xml><?xml version="1.0" encoding="utf-8"?>
<a:theme xmlns:a="http://schemas.openxmlformats.org/drawingml/2006/main" name="1_Custom Design">
  <a:themeElements>
    <a:clrScheme name="4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621132"/>
      </a:accent1>
      <a:accent2>
        <a:srgbClr val="13322B"/>
      </a:accent2>
      <a:accent3>
        <a:srgbClr val="B38E5D"/>
      </a:accent3>
      <a:accent4>
        <a:srgbClr val="9D2449"/>
      </a:accent4>
      <a:accent5>
        <a:srgbClr val="285C4D"/>
      </a:accent5>
      <a:accent6>
        <a:srgbClr val="4E232E"/>
      </a:accent6>
      <a:hlink>
        <a:srgbClr val="1B587C"/>
      </a:hlink>
      <a:folHlink>
        <a:srgbClr val="656565"/>
      </a:folHlink>
    </a:clrScheme>
    <a:fontScheme name="Montserrat">
      <a:majorFont>
        <a:latin typeface="Montserrat Semi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0102_T_PGO_Template-Religion2-4_3" id="{9E0CD401-28AD-47D5-AA8E-B34A480E3827}" vid="{890482E6-2543-4883-A994-7AB4555B038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0F3C70BAD53644BBED5705D4D6AEBC" ma:contentTypeVersion="2" ma:contentTypeDescription="Crear nuevo documento." ma:contentTypeScope="" ma:versionID="f3e707eb66b1f19afa0e499df9982019">
  <xsd:schema xmlns:xsd="http://www.w3.org/2001/XMLSchema" xmlns:xs="http://www.w3.org/2001/XMLSchema" xmlns:p="http://schemas.microsoft.com/office/2006/metadata/properties" xmlns:ns2="ffeeaa8e-34a4-4188-8479-ca3d5bed4661" targetNamespace="http://schemas.microsoft.com/office/2006/metadata/properties" ma:root="true" ma:fieldsID="1be13a8c77c1413e5923681f83826a77" ns2:_="">
    <xsd:import namespace="ffeeaa8e-34a4-4188-8479-ca3d5bed46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eeaa8e-34a4-4188-8479-ca3d5bed46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04BCA8-6DBA-4BD3-A7FD-4B743215A1E3}">
  <ds:schemaRefs>
    <ds:schemaRef ds:uri="http://purl.org/dc/elements/1.1/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2006/documentManagement/types"/>
    <ds:schemaRef ds:uri="http://purl.org/dc/terms/"/>
    <ds:schemaRef ds:uri="ffeeaa8e-34a4-4188-8479-ca3d5bed4661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9D49796-C0F3-4CC0-B4D1-0A003029AD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36B5AB-8F6E-434C-B5E3-9F5AF658FC42}">
  <ds:schemaRefs>
    <ds:schemaRef ds:uri="ffeeaa8e-34a4-4188-8479-ca3d5bed466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8429</TotalTime>
  <Words>10</Words>
  <Application>Microsoft Office PowerPoint</Application>
  <PresentationFormat>Personalizado</PresentationFormat>
  <Paragraphs>2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1_Custom 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Instituto Mexicano del Seguro Social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your presentation</dc:title>
  <dc:creator>Victor M. Acevedo Cantú Gallegos</dc:creator>
  <dc:description>© Copyright PresentationGo.com</dc:description>
  <cp:lastModifiedBy>Emanuel Arturo Garcia Corona</cp:lastModifiedBy>
  <cp:revision>398</cp:revision>
  <cp:lastPrinted>2018-02-14T15:34:19Z</cp:lastPrinted>
  <dcterms:created xsi:type="dcterms:W3CDTF">2017-11-23T18:22:36Z</dcterms:created>
  <dcterms:modified xsi:type="dcterms:W3CDTF">2023-06-16T19:41:33Z</dcterms:modified>
  <cp:category>Templates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0x0101006F0F3C70BAD53644BBED5705D4D6AEBC</vt:lpwstr>
  </property>
</Properties>
</file>