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58" r:id="rId4"/>
    <p:sldId id="259" r:id="rId5"/>
    <p:sldId id="260" r:id="rId6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8" autoAdjust="0"/>
  </p:normalViewPr>
  <p:slideViewPr>
    <p:cSldViewPr snapToGrid="0">
      <p:cViewPr>
        <p:scale>
          <a:sx n="120" d="100"/>
          <a:sy n="120" d="100"/>
        </p:scale>
        <p:origin x="174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7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5AA53B-3EEE-4DE4-BB81-9044890C2946}" type="doc">
      <dgm:prSet loTypeId="urn:microsoft.com/office/officeart/2008/layout/VerticalCurvedList" loCatId="list" qsTypeId="urn:microsoft.com/office/officeart/2005/8/quickstyle/simple4" qsCatId="simple" csTypeId="urn:microsoft.com/office/officeart/2005/8/colors/accent2_2" csCatId="accent2" phldr="1"/>
      <dgm:spPr/>
      <dgm:t>
        <a:bodyPr rtlCol="0"/>
        <a:lstStyle/>
        <a:p>
          <a:pPr rtl="0"/>
          <a:endParaRPr lang="en-US"/>
        </a:p>
      </dgm:t>
    </dgm:pt>
    <dgm:pt modelId="{6750AC01-D39D-4F3A-9DC8-2A211EE986A2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es-MX" noProof="0" dirty="0"/>
            <a:t>Nube	</a:t>
          </a:r>
        </a:p>
      </dgm:t>
    </dgm:pt>
    <dgm:pt modelId="{720680DC-AAA4-4434-A582-60EBCC5BA355}" type="parTrans" cxnId="{0B5DAE5F-BCDC-4BF7-A6E7-CF856886A64D}">
      <dgm:prSet/>
      <dgm:spPr/>
      <dgm:t>
        <a:bodyPr rtlCol="0"/>
        <a:lstStyle/>
        <a:p>
          <a:pPr rtl="0"/>
          <a:endParaRPr lang="es-MX" noProof="0" dirty="0"/>
        </a:p>
      </dgm:t>
    </dgm:pt>
    <dgm:pt modelId="{CA077D98-8478-47EA-B6A9-99ACE60C64D4}" type="sibTrans" cxnId="{0B5DAE5F-BCDC-4BF7-A6E7-CF856886A64D}">
      <dgm:prSet/>
      <dgm:spPr/>
      <dgm:t>
        <a:bodyPr rtlCol="0"/>
        <a:lstStyle/>
        <a:p>
          <a:pPr rtl="0"/>
          <a:endParaRPr lang="es-MX" noProof="0" dirty="0"/>
        </a:p>
      </dgm:t>
    </dgm:pt>
    <dgm:pt modelId="{0BEF68B8-1228-47BB-83B5-7B9CD1E3F84E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es-MX" noProof="0" dirty="0"/>
            <a:t>Local</a:t>
          </a:r>
        </a:p>
      </dgm:t>
    </dgm:pt>
    <dgm:pt modelId="{ED3A4BC2-B75A-4952-A38B-A42B5995DF05}" type="parTrans" cxnId="{EDEF4F82-1237-4639-A0F7-385C1897CE66}">
      <dgm:prSet/>
      <dgm:spPr/>
      <dgm:t>
        <a:bodyPr rtlCol="0"/>
        <a:lstStyle/>
        <a:p>
          <a:pPr rtl="0"/>
          <a:endParaRPr lang="es-MX" noProof="0" dirty="0"/>
        </a:p>
      </dgm:t>
    </dgm:pt>
    <dgm:pt modelId="{FD949706-EDCC-4ADC-8EDF-8EDA49C92325}" type="sibTrans" cxnId="{EDEF4F82-1237-4639-A0F7-385C1897CE66}">
      <dgm:prSet/>
      <dgm:spPr/>
      <dgm:t>
        <a:bodyPr rtlCol="0"/>
        <a:lstStyle/>
        <a:p>
          <a:pPr rtl="0"/>
          <a:endParaRPr lang="es-MX" noProof="0" dirty="0"/>
        </a:p>
      </dgm:t>
    </dgm:pt>
    <dgm:pt modelId="{5605D28D-2CE6-4513-8566-952984E21E14}">
      <dgm:prSet phldrT="[Text]"/>
      <dgm:spPr/>
      <dgm:t>
        <a:bodyPr rtlCol="0"/>
        <a:lstStyle/>
        <a:p>
          <a:pPr rtl="0">
            <a:lnSpc>
              <a:spcPct val="100000"/>
            </a:lnSpc>
          </a:pPr>
          <a:r>
            <a:rPr lang="es-MX" noProof="0" dirty="0"/>
            <a:t>Híbrido</a:t>
          </a:r>
        </a:p>
      </dgm:t>
    </dgm:pt>
    <dgm:pt modelId="{EB15AB98-362B-4E70-A3DA-995FC3E8BA79}" type="parTrans" cxnId="{FAF3F884-F0CF-440F-8CB1-B7648AB1B138}">
      <dgm:prSet/>
      <dgm:spPr/>
      <dgm:t>
        <a:bodyPr rtlCol="0"/>
        <a:lstStyle/>
        <a:p>
          <a:pPr rtl="0"/>
          <a:endParaRPr lang="es-MX" noProof="0" dirty="0"/>
        </a:p>
      </dgm:t>
    </dgm:pt>
    <dgm:pt modelId="{823D1971-2C4D-4EC5-A874-2F463DE37109}" type="sibTrans" cxnId="{FAF3F884-F0CF-440F-8CB1-B7648AB1B138}">
      <dgm:prSet/>
      <dgm:spPr/>
      <dgm:t>
        <a:bodyPr rtlCol="0"/>
        <a:lstStyle/>
        <a:p>
          <a:pPr rtl="0"/>
          <a:endParaRPr lang="es-MX" noProof="0" dirty="0"/>
        </a:p>
      </dgm:t>
    </dgm:pt>
    <dgm:pt modelId="{57806726-6E60-4ACC-9C1C-7DF9CC365A10}" type="pres">
      <dgm:prSet presAssocID="{7E5AA53B-3EEE-4DE4-BB81-9044890C2946}" presName="Name0" presStyleCnt="0">
        <dgm:presLayoutVars>
          <dgm:chMax val="7"/>
          <dgm:chPref val="7"/>
          <dgm:dir/>
        </dgm:presLayoutVars>
      </dgm:prSet>
      <dgm:spPr/>
    </dgm:pt>
    <dgm:pt modelId="{90561C55-3C6E-4D53-85E1-2C50BCDDA392}" type="pres">
      <dgm:prSet presAssocID="{7E5AA53B-3EEE-4DE4-BB81-9044890C2946}" presName="Name1" presStyleCnt="0"/>
      <dgm:spPr/>
    </dgm:pt>
    <dgm:pt modelId="{B6CD42EC-5AD4-4004-AE5B-47EDA668DAA8}" type="pres">
      <dgm:prSet presAssocID="{7E5AA53B-3EEE-4DE4-BB81-9044890C2946}" presName="cycle" presStyleCnt="0"/>
      <dgm:spPr/>
    </dgm:pt>
    <dgm:pt modelId="{963B8EE3-40CC-4A0A-B420-D0BF920973CE}" type="pres">
      <dgm:prSet presAssocID="{7E5AA53B-3EEE-4DE4-BB81-9044890C2946}" presName="srcNode" presStyleLbl="node1" presStyleIdx="0" presStyleCnt="3"/>
      <dgm:spPr/>
    </dgm:pt>
    <dgm:pt modelId="{D79B43FC-100B-4A0D-A4D5-0D2D04B99064}" type="pres">
      <dgm:prSet presAssocID="{7E5AA53B-3EEE-4DE4-BB81-9044890C2946}" presName="conn" presStyleLbl="parChTrans1D2" presStyleIdx="0" presStyleCnt="1"/>
      <dgm:spPr/>
    </dgm:pt>
    <dgm:pt modelId="{3CAD8DA1-8D53-445C-ACE8-D8449E4F0F55}" type="pres">
      <dgm:prSet presAssocID="{7E5AA53B-3EEE-4DE4-BB81-9044890C2946}" presName="extraNode" presStyleLbl="node1" presStyleIdx="0" presStyleCnt="3"/>
      <dgm:spPr/>
    </dgm:pt>
    <dgm:pt modelId="{429CABD1-4116-474B-81BF-735E2CA9DD00}" type="pres">
      <dgm:prSet presAssocID="{7E5AA53B-3EEE-4DE4-BB81-9044890C2946}" presName="dstNode" presStyleLbl="node1" presStyleIdx="0" presStyleCnt="3"/>
      <dgm:spPr/>
    </dgm:pt>
    <dgm:pt modelId="{58319267-C71E-43C9-94E1-827D0616C7A7}" type="pres">
      <dgm:prSet presAssocID="{6750AC01-D39D-4F3A-9DC8-2A211EE986A2}" presName="text_1" presStyleLbl="node1" presStyleIdx="0" presStyleCnt="3">
        <dgm:presLayoutVars>
          <dgm:bulletEnabled val="1"/>
        </dgm:presLayoutVars>
      </dgm:prSet>
      <dgm:spPr/>
    </dgm:pt>
    <dgm:pt modelId="{79F9B8A9-2412-4B74-84A9-69422DB81CDC}" type="pres">
      <dgm:prSet presAssocID="{6750AC01-D39D-4F3A-9DC8-2A211EE986A2}" presName="accent_1" presStyleCnt="0"/>
      <dgm:spPr/>
    </dgm:pt>
    <dgm:pt modelId="{07CB3071-D555-47DA-A36A-69EB91531FD8}" type="pres">
      <dgm:prSet presAssocID="{6750AC01-D39D-4F3A-9DC8-2A211EE986A2}" presName="accentRepeatNode" presStyleLbl="solidFgAcc1" presStyleIdx="0" presStyleCnt="3"/>
      <dgm:spPr/>
    </dgm:pt>
    <dgm:pt modelId="{95DE6538-27BD-44AF-A1A8-CA8F6B10FDD2}" type="pres">
      <dgm:prSet presAssocID="{0BEF68B8-1228-47BB-83B5-7B9CD1E3F84E}" presName="text_2" presStyleLbl="node1" presStyleIdx="1" presStyleCnt="3">
        <dgm:presLayoutVars>
          <dgm:bulletEnabled val="1"/>
        </dgm:presLayoutVars>
      </dgm:prSet>
      <dgm:spPr/>
    </dgm:pt>
    <dgm:pt modelId="{312BDEE8-85BD-4F02-B35B-2CC8E701C98B}" type="pres">
      <dgm:prSet presAssocID="{0BEF68B8-1228-47BB-83B5-7B9CD1E3F84E}" presName="accent_2" presStyleCnt="0"/>
      <dgm:spPr/>
    </dgm:pt>
    <dgm:pt modelId="{3F8116AC-FAC3-4E95-9865-93CCFEB191B9}" type="pres">
      <dgm:prSet presAssocID="{0BEF68B8-1228-47BB-83B5-7B9CD1E3F84E}" presName="accentRepeatNode" presStyleLbl="solidFgAcc1" presStyleIdx="1" presStyleCnt="3"/>
      <dgm:spPr/>
    </dgm:pt>
    <dgm:pt modelId="{E131CE4A-9776-44F4-BC03-867682E21374}" type="pres">
      <dgm:prSet presAssocID="{5605D28D-2CE6-4513-8566-952984E21E14}" presName="text_3" presStyleLbl="node1" presStyleIdx="2" presStyleCnt="3">
        <dgm:presLayoutVars>
          <dgm:bulletEnabled val="1"/>
        </dgm:presLayoutVars>
      </dgm:prSet>
      <dgm:spPr/>
    </dgm:pt>
    <dgm:pt modelId="{AC9A216A-8375-48F9-A4E6-8E0B64C0209B}" type="pres">
      <dgm:prSet presAssocID="{5605D28D-2CE6-4513-8566-952984E21E14}" presName="accent_3" presStyleCnt="0"/>
      <dgm:spPr/>
    </dgm:pt>
    <dgm:pt modelId="{A965097E-32F1-4AB8-8C4E-2814A7596B2F}" type="pres">
      <dgm:prSet presAssocID="{5605D28D-2CE6-4513-8566-952984E21E14}" presName="accentRepeatNode" presStyleLbl="solidFgAcc1" presStyleIdx="2" presStyleCnt="3"/>
      <dgm:spPr/>
    </dgm:pt>
  </dgm:ptLst>
  <dgm:cxnLst>
    <dgm:cxn modelId="{A11E3B12-1828-45A7-86C3-BB85832DF84D}" type="presOf" srcId="{CA077D98-8478-47EA-B6A9-99ACE60C64D4}" destId="{D79B43FC-100B-4A0D-A4D5-0D2D04B99064}" srcOrd="0" destOrd="0" presId="urn:microsoft.com/office/officeart/2008/layout/VerticalCurvedList"/>
    <dgm:cxn modelId="{0B5DAE5F-BCDC-4BF7-A6E7-CF856886A64D}" srcId="{7E5AA53B-3EEE-4DE4-BB81-9044890C2946}" destId="{6750AC01-D39D-4F3A-9DC8-2A211EE986A2}" srcOrd="0" destOrd="0" parTransId="{720680DC-AAA4-4434-A582-60EBCC5BA355}" sibTransId="{CA077D98-8478-47EA-B6A9-99ACE60C64D4}"/>
    <dgm:cxn modelId="{29DA474E-5DFA-4C66-882F-319C49ABBB19}" type="presOf" srcId="{6750AC01-D39D-4F3A-9DC8-2A211EE986A2}" destId="{58319267-C71E-43C9-94E1-827D0616C7A7}" srcOrd="0" destOrd="0" presId="urn:microsoft.com/office/officeart/2008/layout/VerticalCurvedList"/>
    <dgm:cxn modelId="{7084AA77-BACB-46CB-AE4A-77B62D3ED1AF}" type="presOf" srcId="{5605D28D-2CE6-4513-8566-952984E21E14}" destId="{E131CE4A-9776-44F4-BC03-867682E21374}" srcOrd="0" destOrd="0" presId="urn:microsoft.com/office/officeart/2008/layout/VerticalCurvedList"/>
    <dgm:cxn modelId="{EDEF4F82-1237-4639-A0F7-385C1897CE66}" srcId="{7E5AA53B-3EEE-4DE4-BB81-9044890C2946}" destId="{0BEF68B8-1228-47BB-83B5-7B9CD1E3F84E}" srcOrd="1" destOrd="0" parTransId="{ED3A4BC2-B75A-4952-A38B-A42B5995DF05}" sibTransId="{FD949706-EDCC-4ADC-8EDF-8EDA49C92325}"/>
    <dgm:cxn modelId="{FAF3F884-F0CF-440F-8CB1-B7648AB1B138}" srcId="{7E5AA53B-3EEE-4DE4-BB81-9044890C2946}" destId="{5605D28D-2CE6-4513-8566-952984E21E14}" srcOrd="2" destOrd="0" parTransId="{EB15AB98-362B-4E70-A3DA-995FC3E8BA79}" sibTransId="{823D1971-2C4D-4EC5-A874-2F463DE37109}"/>
    <dgm:cxn modelId="{4F65CC8F-B5A8-40BE-A32B-05862B543D6A}" type="presOf" srcId="{7E5AA53B-3EEE-4DE4-BB81-9044890C2946}" destId="{57806726-6E60-4ACC-9C1C-7DF9CC365A10}" srcOrd="0" destOrd="0" presId="urn:microsoft.com/office/officeart/2008/layout/VerticalCurvedList"/>
    <dgm:cxn modelId="{4A378892-5CCC-4F0D-8A38-4BEAECF30F24}" type="presOf" srcId="{0BEF68B8-1228-47BB-83B5-7B9CD1E3F84E}" destId="{95DE6538-27BD-44AF-A1A8-CA8F6B10FDD2}" srcOrd="0" destOrd="0" presId="urn:microsoft.com/office/officeart/2008/layout/VerticalCurvedList"/>
    <dgm:cxn modelId="{4E25B52E-70EF-4A0F-B410-0B49263AF380}" type="presParOf" srcId="{57806726-6E60-4ACC-9C1C-7DF9CC365A10}" destId="{90561C55-3C6E-4D53-85E1-2C50BCDDA392}" srcOrd="0" destOrd="0" presId="urn:microsoft.com/office/officeart/2008/layout/VerticalCurvedList"/>
    <dgm:cxn modelId="{2B3DD9E4-EC9C-4B92-B380-F89BF82E7CF3}" type="presParOf" srcId="{90561C55-3C6E-4D53-85E1-2C50BCDDA392}" destId="{B6CD42EC-5AD4-4004-AE5B-47EDA668DAA8}" srcOrd="0" destOrd="0" presId="urn:microsoft.com/office/officeart/2008/layout/VerticalCurvedList"/>
    <dgm:cxn modelId="{EA357085-80A4-4D1D-9BD2-56B1E9A721FB}" type="presParOf" srcId="{B6CD42EC-5AD4-4004-AE5B-47EDA668DAA8}" destId="{963B8EE3-40CC-4A0A-B420-D0BF920973CE}" srcOrd="0" destOrd="0" presId="urn:microsoft.com/office/officeart/2008/layout/VerticalCurvedList"/>
    <dgm:cxn modelId="{F175C6D0-411C-40FD-A19B-860D49F42061}" type="presParOf" srcId="{B6CD42EC-5AD4-4004-AE5B-47EDA668DAA8}" destId="{D79B43FC-100B-4A0D-A4D5-0D2D04B99064}" srcOrd="1" destOrd="0" presId="urn:microsoft.com/office/officeart/2008/layout/VerticalCurvedList"/>
    <dgm:cxn modelId="{794BB944-68C0-47A5-9792-652802EB36AC}" type="presParOf" srcId="{B6CD42EC-5AD4-4004-AE5B-47EDA668DAA8}" destId="{3CAD8DA1-8D53-445C-ACE8-D8449E4F0F55}" srcOrd="2" destOrd="0" presId="urn:microsoft.com/office/officeart/2008/layout/VerticalCurvedList"/>
    <dgm:cxn modelId="{B8CC75C4-3D1A-49E7-80D2-915668C1368C}" type="presParOf" srcId="{B6CD42EC-5AD4-4004-AE5B-47EDA668DAA8}" destId="{429CABD1-4116-474B-81BF-735E2CA9DD00}" srcOrd="3" destOrd="0" presId="urn:microsoft.com/office/officeart/2008/layout/VerticalCurvedList"/>
    <dgm:cxn modelId="{28110BB8-F33F-498C-9A75-98364B05EFA5}" type="presParOf" srcId="{90561C55-3C6E-4D53-85E1-2C50BCDDA392}" destId="{58319267-C71E-43C9-94E1-827D0616C7A7}" srcOrd="1" destOrd="0" presId="urn:microsoft.com/office/officeart/2008/layout/VerticalCurvedList"/>
    <dgm:cxn modelId="{3866F6C9-5521-48F2-B6C3-40C9896E1605}" type="presParOf" srcId="{90561C55-3C6E-4D53-85E1-2C50BCDDA392}" destId="{79F9B8A9-2412-4B74-84A9-69422DB81CDC}" srcOrd="2" destOrd="0" presId="urn:microsoft.com/office/officeart/2008/layout/VerticalCurvedList"/>
    <dgm:cxn modelId="{D2205A4F-BB7A-4399-BC2F-78E18EC6EAFE}" type="presParOf" srcId="{79F9B8A9-2412-4B74-84A9-69422DB81CDC}" destId="{07CB3071-D555-47DA-A36A-69EB91531FD8}" srcOrd="0" destOrd="0" presId="urn:microsoft.com/office/officeart/2008/layout/VerticalCurvedList"/>
    <dgm:cxn modelId="{602753E6-8A03-492B-861A-6B9532B5AA28}" type="presParOf" srcId="{90561C55-3C6E-4D53-85E1-2C50BCDDA392}" destId="{95DE6538-27BD-44AF-A1A8-CA8F6B10FDD2}" srcOrd="3" destOrd="0" presId="urn:microsoft.com/office/officeart/2008/layout/VerticalCurvedList"/>
    <dgm:cxn modelId="{AEC540A3-E86A-4075-8BE4-263F4AFF4EA1}" type="presParOf" srcId="{90561C55-3C6E-4D53-85E1-2C50BCDDA392}" destId="{312BDEE8-85BD-4F02-B35B-2CC8E701C98B}" srcOrd="4" destOrd="0" presId="urn:microsoft.com/office/officeart/2008/layout/VerticalCurvedList"/>
    <dgm:cxn modelId="{CD5D1014-B7CB-4B47-9A02-5FBF90928A73}" type="presParOf" srcId="{312BDEE8-85BD-4F02-B35B-2CC8E701C98B}" destId="{3F8116AC-FAC3-4E95-9865-93CCFEB191B9}" srcOrd="0" destOrd="0" presId="urn:microsoft.com/office/officeart/2008/layout/VerticalCurvedList"/>
    <dgm:cxn modelId="{987EB7C0-CA3E-4874-85E0-01E9060A2D35}" type="presParOf" srcId="{90561C55-3C6E-4D53-85E1-2C50BCDDA392}" destId="{E131CE4A-9776-44F4-BC03-867682E21374}" srcOrd="5" destOrd="0" presId="urn:microsoft.com/office/officeart/2008/layout/VerticalCurvedList"/>
    <dgm:cxn modelId="{91E55363-8DCA-455E-A203-06A9410994CB}" type="presParOf" srcId="{90561C55-3C6E-4D53-85E1-2C50BCDDA392}" destId="{AC9A216A-8375-48F9-A4E6-8E0B64C0209B}" srcOrd="6" destOrd="0" presId="urn:microsoft.com/office/officeart/2008/layout/VerticalCurvedList"/>
    <dgm:cxn modelId="{D866D586-1293-4049-B6E3-B467C1D5ED64}" type="presParOf" srcId="{AC9A216A-8375-48F9-A4E6-8E0B64C0209B}" destId="{A965097E-32F1-4AB8-8C4E-2814A7596B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B43FC-100B-4A0D-A4D5-0D2D04B99064}">
      <dsp:nvSpPr>
        <dsp:cNvPr id="0" name=""/>
        <dsp:cNvSpPr/>
      </dsp:nvSpPr>
      <dsp:spPr>
        <a:xfrm>
          <a:off x="-4028574" y="-618397"/>
          <a:ext cx="4800732" cy="4800732"/>
        </a:xfrm>
        <a:prstGeom prst="blockArc">
          <a:avLst>
            <a:gd name="adj1" fmla="val 18900000"/>
            <a:gd name="adj2" fmla="val 2700000"/>
            <a:gd name="adj3" fmla="val 450"/>
          </a:avLst>
        </a:prstGeom>
        <a:noFill/>
        <a:ln w="1270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19267-C71E-43C9-94E1-827D0616C7A7}">
      <dsp:nvSpPr>
        <dsp:cNvPr id="0" name=""/>
        <dsp:cNvSpPr/>
      </dsp:nvSpPr>
      <dsp:spPr>
        <a:xfrm>
          <a:off x="496568" y="356393"/>
          <a:ext cx="6310391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8900" rIns="88900" bIns="88900" numCol="1" spcCol="1270" rtlCol="0" anchor="ctr" anchorCtr="0">
          <a:noAutofit/>
        </a:bodyPr>
        <a:lstStyle/>
        <a:p>
          <a:pPr marL="0" lvl="0" indent="0" algn="l" defTabSz="1555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noProof="0" dirty="0"/>
            <a:t>Nube	</a:t>
          </a:r>
        </a:p>
      </dsp:txBody>
      <dsp:txXfrm>
        <a:off x="496568" y="356393"/>
        <a:ext cx="6310391" cy="712787"/>
      </dsp:txXfrm>
    </dsp:sp>
    <dsp:sp modelId="{07CB3071-D555-47DA-A36A-69EB91531FD8}">
      <dsp:nvSpPr>
        <dsp:cNvPr id="0" name=""/>
        <dsp:cNvSpPr/>
      </dsp:nvSpPr>
      <dsp:spPr>
        <a:xfrm>
          <a:off x="51076" y="267295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E6538-27BD-44AF-A1A8-CA8F6B10FDD2}">
      <dsp:nvSpPr>
        <dsp:cNvPr id="0" name=""/>
        <dsp:cNvSpPr/>
      </dsp:nvSpPr>
      <dsp:spPr>
        <a:xfrm>
          <a:off x="755666" y="1425575"/>
          <a:ext cx="6051292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8900" rIns="88900" bIns="88900" numCol="1" spcCol="1270" rtlCol="0" anchor="ctr" anchorCtr="0">
          <a:noAutofit/>
        </a:bodyPr>
        <a:lstStyle/>
        <a:p>
          <a:pPr marL="0" lvl="0" indent="0" algn="l" defTabSz="1555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noProof="0" dirty="0"/>
            <a:t>Local</a:t>
          </a:r>
        </a:p>
      </dsp:txBody>
      <dsp:txXfrm>
        <a:off x="755666" y="1425575"/>
        <a:ext cx="6051292" cy="712787"/>
      </dsp:txXfrm>
    </dsp:sp>
    <dsp:sp modelId="{3F8116AC-FAC3-4E95-9865-93CCFEB191B9}">
      <dsp:nvSpPr>
        <dsp:cNvPr id="0" name=""/>
        <dsp:cNvSpPr/>
      </dsp:nvSpPr>
      <dsp:spPr>
        <a:xfrm>
          <a:off x="310174" y="1336476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1CE4A-9776-44F4-BC03-867682E21374}">
      <dsp:nvSpPr>
        <dsp:cNvPr id="0" name=""/>
        <dsp:cNvSpPr/>
      </dsp:nvSpPr>
      <dsp:spPr>
        <a:xfrm>
          <a:off x="496568" y="2494756"/>
          <a:ext cx="6310391" cy="7127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5775" tIns="88900" rIns="88900" bIns="88900" numCol="1" spcCol="1270" rtlCol="0" anchor="ctr" anchorCtr="0">
          <a:noAutofit/>
        </a:bodyPr>
        <a:lstStyle/>
        <a:p>
          <a:pPr marL="0" lvl="0" indent="0" algn="l" defTabSz="1555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500" kern="1200" noProof="0" dirty="0"/>
            <a:t>Híbrido</a:t>
          </a:r>
        </a:p>
      </dsp:txBody>
      <dsp:txXfrm>
        <a:off x="496568" y="2494756"/>
        <a:ext cx="6310391" cy="712787"/>
      </dsp:txXfrm>
    </dsp:sp>
    <dsp:sp modelId="{A965097E-32F1-4AB8-8C4E-2814A7596B2F}">
      <dsp:nvSpPr>
        <dsp:cNvPr id="0" name=""/>
        <dsp:cNvSpPr/>
      </dsp:nvSpPr>
      <dsp:spPr>
        <a:xfrm>
          <a:off x="51076" y="2405658"/>
          <a:ext cx="890984" cy="8909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675962-B91C-485F-82BA-AFFFD56C2049}" type="datetime1">
              <a:rPr lang="es-MX" smtClean="0"/>
              <a:t>07/06/2023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90168E-626C-4E60-93C0-A00D256094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CAB0AAD-FDE6-4B91-9BBB-87BEBEEE1304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B3AB32-59DF-41F1-9618-EDFBF5049629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514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B3AB32-59DF-41F1-9618-EDFBF504962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0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115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71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MX" noProof="0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0DEF857-DA8F-4439-98D4-119A7351E455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0932E2-0636-48CC-883C-3BBC48C9B14E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3EA9BAE-AB85-46D2-8596-23E804B52F3A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21131E1-3BD0-460E-BA82-FC23801633FC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66AD931A-E78D-42E6-B12F-6684BAA6AF27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B21643-1C8A-4D2C-BA22-463B171FBC68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Editar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Editar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338924-A0A5-4959-B0C7-BF88A8B970C6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896A21-D44E-4B50-9C1A-F3021CA46749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  <p:sp>
        <p:nvSpPr>
          <p:cNvPr id="7" name="Rectángulo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FB3CFC-2F50-4731-88BC-F499B3DDC9F1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0228AB8-0EDD-44A2-BD0C-4DFA9597124E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Editar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D352A9-1247-4C43-978C-EFE731D087A6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s-MX" noProof="0"/>
              <a:t>Editar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EBFB8F8B-610F-451B-BF60-DC0410C03F50}" type="datetime1">
              <a:rPr lang="es-MX" noProof="0" smtClean="0"/>
              <a:t>07/06/2023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D57F1E4F-1CFF-5643-939E-217C01CDF565}" type="slidenum">
              <a:rPr lang="es-MX" noProof="0" smtClean="0"/>
              <a:pPr rtl="0"/>
              <a:t>‹Nº›</a:t>
            </a:fld>
            <a:endParaRPr lang="es-MX" noProof="0"/>
          </a:p>
        </p:txBody>
      </p:sp>
      <p:sp>
        <p:nvSpPr>
          <p:cNvPr id="9" name="Rectángulo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ángulo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pic>
        <p:nvPicPr>
          <p:cNvPr id="7" name="Imagen 6" descr="Conexiones digitales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572000"/>
            <a:ext cx="10993549" cy="895244"/>
          </a:xfrm>
        </p:spPr>
        <p:txBody>
          <a:bodyPr rtlCol="0">
            <a:noAutofit/>
          </a:bodyPr>
          <a:lstStyle/>
          <a:p>
            <a:pPr rtl="0"/>
            <a:r>
              <a:rPr lang="es-MX" sz="3600" b="0" i="0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Söhne"/>
              </a:rPr>
              <a:t>aspectos éticos y sociales de la IA.</a:t>
            </a:r>
            <a:endParaRPr lang="es-MX" sz="6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ángulo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pic>
        <p:nvPicPr>
          <p:cNvPr id="7" name="Imagen 6" descr="Conexiones digitales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-16925" y="0"/>
            <a:ext cx="12191980" cy="6857990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248" y="578788"/>
            <a:ext cx="10993549" cy="895244"/>
          </a:xfrm>
        </p:spPr>
        <p:txBody>
          <a:bodyPr rtlCol="0">
            <a:noAutofit/>
          </a:bodyPr>
          <a:lstStyle/>
          <a:p>
            <a:pPr rtl="0"/>
            <a:r>
              <a:rPr lang="es-MX" sz="2400" b="0" i="0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Aspectos éticos y sociales importantes relacionados con la IA:</a:t>
            </a:r>
            <a:endParaRPr lang="es-MX" sz="2400" dirty="0">
              <a:solidFill>
                <a:schemeClr val="accent3">
                  <a:lumMod val="20000"/>
                  <a:lumOff val="8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08EC90F-6DA0-18C3-C127-E6AB23C9D6A9}"/>
              </a:ext>
            </a:extLst>
          </p:cNvPr>
          <p:cNvSpPr txBox="1">
            <a:spLocks/>
          </p:cNvSpPr>
          <p:nvPr/>
        </p:nvSpPr>
        <p:spPr>
          <a:xfrm>
            <a:off x="849639" y="2906904"/>
            <a:ext cx="11029616" cy="9545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3B8287E-912A-155F-AEB6-9BD76E163826}"/>
              </a:ext>
            </a:extLst>
          </p:cNvPr>
          <p:cNvSpPr txBox="1">
            <a:spLocks/>
          </p:cNvSpPr>
          <p:nvPr/>
        </p:nvSpPr>
        <p:spPr>
          <a:xfrm>
            <a:off x="849639" y="2395868"/>
            <a:ext cx="11029616" cy="9883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E377C3F-C2A1-B7F9-6890-BDD55C1BC770}"/>
              </a:ext>
            </a:extLst>
          </p:cNvPr>
          <p:cNvSpPr txBox="1">
            <a:spLocks/>
          </p:cNvSpPr>
          <p:nvPr/>
        </p:nvSpPr>
        <p:spPr>
          <a:xfrm>
            <a:off x="671284" y="3128682"/>
            <a:ext cx="11029616" cy="9883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44D87954-3842-CFE2-259C-0C03A90E3391}"/>
              </a:ext>
            </a:extLst>
          </p:cNvPr>
          <p:cNvSpPr txBox="1">
            <a:spLocks/>
          </p:cNvSpPr>
          <p:nvPr/>
        </p:nvSpPr>
        <p:spPr>
          <a:xfrm>
            <a:off x="581193" y="729658"/>
            <a:ext cx="11029616" cy="9883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0603CDC6-9F88-AF24-A26D-94B90A099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72" y="1112044"/>
            <a:ext cx="11521637" cy="464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98375" rIns="0" bIns="1983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Söhn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Sesgos y discriminación: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Los algoritmos de IA pueden verse afectados por sesgos inherentes a los datos utilizados para su entrenamiento. Esto puede resultar en decisiones discriminatorias o injustas en áreas como la contratación de personal, la selección de candidatos y la justicia penal. Es fundamental mitigar y abordar estos sesgos para garantizar una IA equitativa y no discriminatoria.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Candara" panose="020E05020303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Transparencia y </a:t>
            </a:r>
            <a:r>
              <a:rPr kumimoji="0" lang="es-MX" altLang="es-MX" sz="12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explicabilidad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: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En muchos casos, los algoritmos de IA son complejos y difíciles de entender para los seres humanos. Esto plantea la necesidad de desarrollar métodos y técnicas para que los sistemas de IA sean transparentes y explicables, especialmente en aplicaciones críticas como la atención médica y la toma de decisiones legales.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Candara" panose="020E05020303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Desplazamiento laboral y cambios socioeconómicos: La adopción de la IA puede llevar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a cambios significativos en el mercado laboral, ya que algunos trabajos pueden ser automatizados. Esto plantea desafíos sociales, como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el desplazamiento laboral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y la necesidad de reentrenar y reubicar a los trabajadores afectados. Es importante considerar políticas de adaptación y reeducación para mitigar los impactos negativos y promover la creación de nuevos empleos relacionados con la 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Candara" panose="020E05020303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Responsabilidad y rendición de cuentas: A medida que la IA se vuelve más autónoma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y toma decisiones por sí misma, surge la cuestión de la responsabilidad y la rendición de cuentas. ¿Quién es responsable si algo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sale mal debido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ndara" panose="020E0502030303020204" pitchFamily="34" charset="0"/>
              </a:rPr>
              <a:t>a las decisiones de un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sistema de IA? ¿Cómo se pueden asignar responsabilidades y establecer mecanismos de rendición de cuentas claros?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Impacto en la desigualdad: Existe la preocupación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de que la IA pueda ampliar la brecha entre aquellos que tienen acceso y conocimientos para aprovecharla y aquellos que no. Esto podría generar una mayor desigualdad social y económica. Es necesario promover políticas inclusivas y garantizar que los beneficios de la IA se distribuyan de manera justa.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200" b="0" i="0" u="none" strike="noStrike" cap="none" normalizeH="0" baseline="0" dirty="0">
              <a:ln>
                <a:noFill/>
              </a:ln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Candara" panose="020E0502030303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ndara" panose="020E0502030303020204" pitchFamily="34" charset="0"/>
              </a:rPr>
              <a:t>Privacidad y protección de datos: </a:t>
            </a:r>
            <a:r>
              <a:rPr kumimoji="0" lang="es-MX" altLang="es-MX" sz="12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Candara" panose="020E0502030303020204" pitchFamily="34" charset="0"/>
              </a:rPr>
              <a:t>La IA a menudo requiere grandes cantidades de datos para su entrenamiento y funcionamiento. Esto plantea preocupaciones sobre la privacidad y la protección de datos personales. Es necesario establecer políticas y regulaciones claras para garantizar que los datos sean recopilados y utilizados de manera ética y que se proteja la privacidad de las personas.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53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1633EB-7DCB-4DDC-80AF-C885A3EE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dirty="0"/>
              <a:t>Panorama competitivo</a:t>
            </a:r>
          </a:p>
        </p:txBody>
      </p:sp>
      <p:pic>
        <p:nvPicPr>
          <p:cNvPr id="11" name="Marcador de contenido 4" descr="Gráficos">
            <a:extLst>
              <a:ext uri="{FF2B5EF4-FFF2-40B4-BE49-F238E27FC236}">
                <a16:creationId xmlns:a16="http://schemas.microsoft.com/office/drawing/2014/main" id="{47D9BE16-119C-43B2-9AE6-18C4A150C0E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81025" y="2231480"/>
            <a:ext cx="5422900" cy="3625353"/>
          </a:xfrm>
        </p:spPr>
      </p:pic>
      <p:pic>
        <p:nvPicPr>
          <p:cNvPr id="18" name="Marcador de contenido 17" descr="Marcador de posición de gráfico">
            <a:extLst>
              <a:ext uri="{FF2B5EF4-FFF2-40B4-BE49-F238E27FC236}">
                <a16:creationId xmlns:a16="http://schemas.microsoft.com/office/drawing/2014/main" id="{BFEA8EC1-23A4-4843-A9C3-AE771D73392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188077" y="2580234"/>
            <a:ext cx="5395428" cy="294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0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ángulo 12">
            <a:extLst>
              <a:ext uri="{FF2B5EF4-FFF2-40B4-BE49-F238E27FC236}">
                <a16:creationId xmlns:a16="http://schemas.microsoft.com/office/drawing/2014/main" id="{4AE9D071-98CF-435C-BD2B-976514544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pic>
        <p:nvPicPr>
          <p:cNvPr id="8" name="Marcador de contenido 4" descr="Números digitales">
            <a:extLst>
              <a:ext uri="{FF2B5EF4-FFF2-40B4-BE49-F238E27FC236}">
                <a16:creationId xmlns:a16="http://schemas.microsoft.com/office/drawing/2014/main" id="{EA70616B-E344-4856-8DF9-707C262366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681" r="9091" b="1271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5" name="Grupo 14">
            <a:extLst>
              <a:ext uri="{FF2B5EF4-FFF2-40B4-BE49-F238E27FC236}">
                <a16:creationId xmlns:a16="http://schemas.microsoft.com/office/drawing/2014/main" id="{D619FC33-16ED-4246-9596-BEFEB55E4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7" y="457200"/>
            <a:ext cx="7507083" cy="5935132"/>
            <a:chOff x="438067" y="457200"/>
            <a:chExt cx="7507083" cy="5935132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2EEA80E1-F99F-4009-837F-2F72F8A5D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7" y="618067"/>
              <a:ext cx="7503665" cy="5774265"/>
            </a:xfrm>
            <a:prstGeom prst="rect">
              <a:avLst/>
            </a:prstGeom>
            <a:solidFill>
              <a:schemeClr val="accent1">
                <a:alpha val="97000"/>
              </a:scheme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0230AF9A-4641-4BD8-9F95-9607CD304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8703D4EC-9389-41B6-B88B-B6FDC8CD3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F2616EE-270D-4F4C-BA1F-2708D387B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006956"/>
            <a:ext cx="7213600" cy="1121871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es-MX" dirty="0"/>
              <a:t>Comunicaciones digitales</a:t>
            </a:r>
          </a:p>
        </p:txBody>
      </p:sp>
      <p:graphicFrame>
        <p:nvGraphicFramePr>
          <p:cNvPr id="6" name="Marcador de contenido 5" descr="SmartArt">
            <a:extLst>
              <a:ext uri="{FF2B5EF4-FFF2-40B4-BE49-F238E27FC236}">
                <a16:creationId xmlns:a16="http://schemas.microsoft.com/office/drawing/2014/main" id="{BF629521-FFD2-45DA-9D1D-A5F09BD5A2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6069"/>
              </p:ext>
            </p:extLst>
          </p:nvPr>
        </p:nvGraphicFramePr>
        <p:xfrm>
          <a:off x="719571" y="2198254"/>
          <a:ext cx="6854248" cy="3563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0932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ángulo 9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6275" y="1419226"/>
            <a:ext cx="3081576" cy="1746762"/>
          </a:xfrm>
        </p:spPr>
        <p:txBody>
          <a:bodyPr rtlCol="0">
            <a:normAutofit/>
          </a:bodyPr>
          <a:lstStyle/>
          <a:p>
            <a:pPr rtl="0"/>
            <a:r>
              <a:rPr lang="es-MX">
                <a:solidFill>
                  <a:srgbClr val="FFFFFF"/>
                </a:solidFill>
              </a:rPr>
              <a:t>Gracias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CB511D-EA45-4336-847C-125266714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6275" y="3505095"/>
            <a:ext cx="3081576" cy="2629006"/>
          </a:xfrm>
        </p:spPr>
        <p:txBody>
          <a:bodyPr rtlCol="0">
            <a:normAutofit/>
          </a:bodyPr>
          <a:lstStyle/>
          <a:p>
            <a:pPr rtl="0"/>
            <a:r>
              <a:rPr lang="es-MX">
                <a:solidFill>
                  <a:schemeClr val="bg2"/>
                </a:solidFill>
              </a:rPr>
              <a:t>alguien@ejemplo.com</a:t>
            </a:r>
          </a:p>
          <a:p>
            <a:pPr rtl="0"/>
            <a:endParaRPr lang="es-MX">
              <a:solidFill>
                <a:schemeClr val="bg2"/>
              </a:solidFill>
            </a:endParaRPr>
          </a:p>
          <a:p>
            <a:pPr rtl="0"/>
            <a:endParaRPr lang="es-MX">
              <a:solidFill>
                <a:schemeClr val="bg2"/>
              </a:solidFill>
            </a:endParaRPr>
          </a:p>
        </p:txBody>
      </p:sp>
      <p:pic>
        <p:nvPicPr>
          <p:cNvPr id="5" name="Imagen 4" descr="Números digitales">
            <a:extLst>
              <a:ext uri="{FF2B5EF4-FFF2-40B4-BE49-F238E27FC236}">
                <a16:creationId xmlns:a16="http://schemas.microsoft.com/office/drawing/2014/main" id="{A21EA617-6D48-425F-97A8-7FEC82C8F4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89" r="9642" b="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4742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209671_TF56390039_Win32" id="{6E439996-84EB-442B-81F0-3A34FA2EB35A}" vid="{07E61665-08E7-4204-B220-B3D664A24A2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{99EFCBD1-5F69-4447-A851-8AB23259D529}tf56390039_win32</Template>
  <TotalTime>19</TotalTime>
  <Words>422</Words>
  <Application>Microsoft Office PowerPoint</Application>
  <PresentationFormat>Panorámica</PresentationFormat>
  <Paragraphs>25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Candara</vt:lpstr>
      <vt:lpstr>Gill Sans MT</vt:lpstr>
      <vt:lpstr>Söhne</vt:lpstr>
      <vt:lpstr>Wingdings 2</vt:lpstr>
      <vt:lpstr>Dividendo</vt:lpstr>
      <vt:lpstr>aspectos éticos y sociales de la IA.</vt:lpstr>
      <vt:lpstr>Aspectos éticos y sociales importantes relacionados con la IA:</vt:lpstr>
      <vt:lpstr>Panorama competitivo</vt:lpstr>
      <vt:lpstr>Comunicaciones digitales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tecnológico</dc:title>
  <dc:creator>Dolores Burgos Mosqueda</dc:creator>
  <cp:lastModifiedBy>Dolores Burgos Mosqueda</cp:lastModifiedBy>
  <cp:revision>2</cp:revision>
  <dcterms:created xsi:type="dcterms:W3CDTF">2023-06-07T22:36:23Z</dcterms:created>
  <dcterms:modified xsi:type="dcterms:W3CDTF">2023-06-07T22:56:22Z</dcterms:modified>
</cp:coreProperties>
</file>