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 autoAdjust="0"/>
  </p:normalViewPr>
  <p:slideViewPr>
    <p:cSldViewPr snapToGrid="0">
      <p:cViewPr>
        <p:scale>
          <a:sx n="120" d="100"/>
          <a:sy n="120" d="100"/>
        </p:scale>
        <p:origin x="17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MX" noProof="0" dirty="0"/>
            <a:t>Nube	</a:t>
          </a:r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es-MX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es-MX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MX" noProof="0" dirty="0"/>
            <a:t>Local</a:t>
          </a:r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es-MX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es-MX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es-MX" noProof="0" dirty="0"/>
            <a:t>Híbrido</a:t>
          </a:r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es-MX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es-MX" noProof="0" dirty="0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marL="0" lvl="0" indent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noProof="0" dirty="0"/>
            <a:t>Nube	</a:t>
          </a: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marL="0" lvl="0" indent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noProof="0" dirty="0"/>
            <a:t>Local</a:t>
          </a: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marL="0" lvl="0" indent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noProof="0" dirty="0"/>
            <a:t>Híbrido</a:t>
          </a: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675962-B91C-485F-82BA-AFFFD56C2049}" type="datetime1">
              <a:rPr lang="es-MX" smtClean="0"/>
              <a:t>07/06/2023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AB0AAD-FDE6-4B91-9BBB-87BEBEEE1304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51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6B3AB32-59DF-41F1-9618-EDFBF504962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70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0DEF857-DA8F-4439-98D4-119A7351E455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0932E2-0636-48CC-883C-3BBC48C9B14E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3EA9BAE-AB85-46D2-8596-23E804B52F3A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1131E1-3BD0-460E-BA82-FC23801633FC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6AD931A-E78D-42E6-B12F-6684BAA6AF27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B21643-1C8A-4D2C-BA22-463B171FBC68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338924-A0A5-4959-B0C7-BF88A8B970C6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96A21-D44E-4B50-9C1A-F3021CA46749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7" name="Rectángulo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FB3CFC-2F50-4731-88BC-F499B3DDC9F1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0228AB8-0EDD-44A2-BD0C-4DFA9597124E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D352A9-1247-4C43-978C-EFE731D087A6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Editar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EBFB8F8B-610F-451B-BF60-DC0410C03F50}" type="datetime1">
              <a:rPr lang="es-MX" noProof="0" smtClean="0"/>
              <a:t>07/06/2023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ángulo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7" name="Imagen 6" descr="Conexiones digitale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es-MX" sz="36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Söhne"/>
              </a:rPr>
              <a:t>aspectos éticos y sociales de la IA.</a:t>
            </a:r>
            <a:endParaRPr lang="es-MX" sz="6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ángulo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7" name="Imagen 6" descr="Conexiones digitale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-16925" y="0"/>
            <a:ext cx="12191980" cy="685799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248" y="578788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es-MX" sz="24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Aspectos éticos y sociales importantes relacionados con la IA:</a:t>
            </a:r>
            <a:endParaRPr lang="es-MX" sz="2400" dirty="0">
              <a:solidFill>
                <a:schemeClr val="accent3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08EC90F-6DA0-18C3-C127-E6AB23C9D6A9}"/>
              </a:ext>
            </a:extLst>
          </p:cNvPr>
          <p:cNvSpPr txBox="1">
            <a:spLocks/>
          </p:cNvSpPr>
          <p:nvPr/>
        </p:nvSpPr>
        <p:spPr>
          <a:xfrm>
            <a:off x="849639" y="2906904"/>
            <a:ext cx="11029616" cy="9545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3B8287E-912A-155F-AEB6-9BD76E163826}"/>
              </a:ext>
            </a:extLst>
          </p:cNvPr>
          <p:cNvSpPr txBox="1">
            <a:spLocks/>
          </p:cNvSpPr>
          <p:nvPr/>
        </p:nvSpPr>
        <p:spPr>
          <a:xfrm>
            <a:off x="849639" y="2395868"/>
            <a:ext cx="11029616" cy="9883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E377C3F-C2A1-B7F9-6890-BDD55C1BC770}"/>
              </a:ext>
            </a:extLst>
          </p:cNvPr>
          <p:cNvSpPr txBox="1">
            <a:spLocks/>
          </p:cNvSpPr>
          <p:nvPr/>
        </p:nvSpPr>
        <p:spPr>
          <a:xfrm>
            <a:off x="671284" y="3128682"/>
            <a:ext cx="11029616" cy="9883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4D87954-3842-CFE2-259C-0C03A90E3391}"/>
              </a:ext>
            </a:extLst>
          </p:cNvPr>
          <p:cNvSpPr txBox="1">
            <a:spLocks/>
          </p:cNvSpPr>
          <p:nvPr/>
        </p:nvSpPr>
        <p:spPr>
          <a:xfrm>
            <a:off x="581193" y="729658"/>
            <a:ext cx="11029616" cy="9883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03CDC6-9F88-AF24-A26D-94B90A099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72" y="1112044"/>
            <a:ext cx="11521637" cy="464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Sesgos y discriminación: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Los algoritmos de IA pueden verse afectados por sesgos inherentes a los datos utilizados para su entrenamiento. Esto puede resultar en decisiones discriminatorias o injustas en áreas como la contratación de personal, la selección de candidatos y la justicia penal. Es fundamental mitigar y abordar estos sesgos para garantizar una IA equitativa y no discriminatoria.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Candara" panose="020E05020303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Transparencia y </a:t>
            </a:r>
            <a:r>
              <a:rPr kumimoji="0" lang="es-MX" altLang="es-MX" sz="1200" b="0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explicabilidad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En muchos casos, los algoritmos de IA son complejos y difíciles de entender para los seres humanos. Esto plantea la necesidad de desarrollar métodos y técnicas para que los sistemas de IA sean transparentes y explicables, especialmente en aplicaciones críticas como la atención médica y la toma de decisiones legales.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Candara" panose="020E05020303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Desplazamiento laboral y cambios socioeconómicos: La adopción de la IA puede llevar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a cambios significativos en el mercado laboral, ya que algunos trabajos pueden ser automatizados. Esto plantea desafíos sociales, como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el desplazamiento laboral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y la necesidad de reentrenar y reubicar a los trabajadores afectados. Es importante considerar políticas de adaptación y reeducación para mitigar los impactos negativos y promover la creación de nuevos empleos relacionados con la 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Candara" panose="020E05020303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Responsabilidad y rendición de cuentas: A medida que la IA se vuelve más autónoma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y toma decisiones por sí misma, surge la cuestión de la responsabilidad y la rendición de cuentas. ¿Quién es responsable si algo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sale mal debido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a las decisiones de un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sistema de IA? ¿Cómo se pueden asignar responsabilidades y establecer mecanismos de rendición de cuentas claros?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Impacto en la desigualdad: Existe la preocupación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de que la IA pueda ampliar la brecha entre aquellos que tienen acceso y conocimientos para aprovecharla y aquellos que no. Esto podría generar una mayor desigualdad social y económica. Es necesario promover políticas inclusivas y garantizar que los beneficios de la IA se distribuyan de manera justa.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Candara" panose="020E05020303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ndara" panose="020E0502030303020204" pitchFamily="34" charset="0"/>
              </a:rPr>
              <a:t>Privacidad y protección de datos: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La IA a menudo requiere grandes cantidades de datos para su entrenamiento y funcionamiento. Esto plantea preocupaciones sobre la privacidad y la protección de datos personales. Es necesario establecer políticas y regulaciones claras para garantizar que los datos sean recopilados y utilizados de manera ética y que se proteja la privacidad de las personas.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3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633EB-7DCB-4DDC-80AF-C885A3EE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Panorama competitivo</a:t>
            </a:r>
          </a:p>
        </p:txBody>
      </p:sp>
      <p:pic>
        <p:nvPicPr>
          <p:cNvPr id="11" name="Marcador de contenido 4" descr="Gráficos">
            <a:extLst>
              <a:ext uri="{FF2B5EF4-FFF2-40B4-BE49-F238E27FC236}">
                <a16:creationId xmlns:a16="http://schemas.microsoft.com/office/drawing/2014/main" id="{47D9BE16-119C-43B2-9AE6-18C4A150C0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81025" y="2231480"/>
            <a:ext cx="5422900" cy="3625353"/>
          </a:xfrm>
        </p:spPr>
      </p:pic>
      <p:pic>
        <p:nvPicPr>
          <p:cNvPr id="18" name="Marcador de contenido 17" descr="Marcador de posición de gráfico">
            <a:extLst>
              <a:ext uri="{FF2B5EF4-FFF2-40B4-BE49-F238E27FC236}">
                <a16:creationId xmlns:a16="http://schemas.microsoft.com/office/drawing/2014/main" id="{BFEA8EC1-23A4-4843-A9C3-AE771D7339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88077" y="2580234"/>
            <a:ext cx="5395428" cy="29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ángulo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8" name="Marcador de contenido 4" descr="Números digitale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upo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MX" dirty="0"/>
              <a:t>Comunicaciones digitales</a:t>
            </a:r>
          </a:p>
        </p:txBody>
      </p:sp>
      <p:graphicFrame>
        <p:nvGraphicFramePr>
          <p:cNvPr id="6" name="Marcador de contenido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6069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ángulo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es-MX">
                <a:solidFill>
                  <a:srgbClr val="FFFFFF"/>
                </a:solidFill>
              </a:rPr>
              <a:t>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es-MX">
                <a:solidFill>
                  <a:schemeClr val="bg2"/>
                </a:solidFill>
              </a:rPr>
              <a:t>alguien@ejemplo.com</a:t>
            </a:r>
          </a:p>
          <a:p>
            <a:pPr rtl="0"/>
            <a:endParaRPr lang="es-MX">
              <a:solidFill>
                <a:schemeClr val="bg2"/>
              </a:solidFill>
            </a:endParaRPr>
          </a:p>
          <a:p>
            <a:pPr rtl="0"/>
            <a:endParaRPr lang="es-MX">
              <a:solidFill>
                <a:schemeClr val="bg2"/>
              </a:solidFill>
            </a:endParaRPr>
          </a:p>
        </p:txBody>
      </p:sp>
      <p:pic>
        <p:nvPicPr>
          <p:cNvPr id="5" name="Imagen 4" descr="Números digitale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9671_TF56390039_Win32" id="{6E439996-84EB-442B-81F0-3A34FA2EB35A}" vid="{07E61665-08E7-4204-B220-B3D664A24A2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{99EFCBD1-5F69-4447-A851-8AB23259D529}tf56390039_win32</Template>
  <TotalTime>19</TotalTime>
  <Words>422</Words>
  <Application>Microsoft Office PowerPoint</Application>
  <PresentationFormat>Panorámica</PresentationFormat>
  <Paragraphs>25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Candara</vt:lpstr>
      <vt:lpstr>Gill Sans MT</vt:lpstr>
      <vt:lpstr>Söhne</vt:lpstr>
      <vt:lpstr>Wingdings 2</vt:lpstr>
      <vt:lpstr>Dividendo</vt:lpstr>
      <vt:lpstr>aspectos éticos y sociales de la IA.</vt:lpstr>
      <vt:lpstr>Aspectos éticos y sociales importantes relacionados con la IA:</vt:lpstr>
      <vt:lpstr>Panorama competitivo</vt:lpstr>
      <vt:lpstr>Comunicaciones digitales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tecnológico</dc:title>
  <dc:creator>Dolores Burgos Mosqueda</dc:creator>
  <cp:lastModifiedBy>Dolores Burgos Mosqueda</cp:lastModifiedBy>
  <cp:revision>2</cp:revision>
  <dcterms:created xsi:type="dcterms:W3CDTF">2023-06-07T22:36:23Z</dcterms:created>
  <dcterms:modified xsi:type="dcterms:W3CDTF">2023-06-07T22:56:22Z</dcterms:modified>
</cp:coreProperties>
</file>