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792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D3D6-1B62-4C1F-9087-1576A8B62AD7}" type="datetimeFigureOut">
              <a:rPr lang="es-MX" smtClean="0"/>
              <a:t>19/06/2023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A45-5649-41E8-BED8-10A614EDA1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1501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D3D6-1B62-4C1F-9087-1576A8B62AD7}" type="datetimeFigureOut">
              <a:rPr lang="es-MX" smtClean="0"/>
              <a:t>19/06/2023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A45-5649-41E8-BED8-10A614EDA1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8365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D3D6-1B62-4C1F-9087-1576A8B62AD7}" type="datetimeFigureOut">
              <a:rPr lang="es-MX" smtClean="0"/>
              <a:t>19/06/2023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A45-5649-41E8-BED8-10A614EDA1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5064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D3D6-1B62-4C1F-9087-1576A8B62AD7}" type="datetimeFigureOut">
              <a:rPr lang="es-MX" smtClean="0"/>
              <a:t>19/06/2023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A45-5649-41E8-BED8-10A614EDA1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826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D3D6-1B62-4C1F-9087-1576A8B62AD7}" type="datetimeFigureOut">
              <a:rPr lang="es-MX" smtClean="0"/>
              <a:t>19/06/2023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A45-5649-41E8-BED8-10A614EDA1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9236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D3D6-1B62-4C1F-9087-1576A8B62AD7}" type="datetimeFigureOut">
              <a:rPr lang="es-MX" smtClean="0"/>
              <a:t>19/06/2023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A45-5649-41E8-BED8-10A614EDA1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5323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D3D6-1B62-4C1F-9087-1576A8B62AD7}" type="datetimeFigureOut">
              <a:rPr lang="es-MX" smtClean="0"/>
              <a:t>19/06/2023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A45-5649-41E8-BED8-10A614EDA1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7980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D3D6-1B62-4C1F-9087-1576A8B62AD7}" type="datetimeFigureOut">
              <a:rPr lang="es-MX" smtClean="0"/>
              <a:t>19/06/2023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A45-5649-41E8-BED8-10A614EDA1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04687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D3D6-1B62-4C1F-9087-1576A8B62AD7}" type="datetimeFigureOut">
              <a:rPr lang="es-MX" smtClean="0"/>
              <a:t>19/06/2023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A45-5649-41E8-BED8-10A614EDA1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9929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D3D6-1B62-4C1F-9087-1576A8B62AD7}" type="datetimeFigureOut">
              <a:rPr lang="es-MX" smtClean="0"/>
              <a:t>19/06/2023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A45-5649-41E8-BED8-10A614EDA1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73442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D3D6-1B62-4C1F-9087-1576A8B62AD7}" type="datetimeFigureOut">
              <a:rPr lang="es-MX" smtClean="0"/>
              <a:t>19/06/2023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7A45-5649-41E8-BED8-10A614EDA1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564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ED3D6-1B62-4C1F-9087-1576A8B62AD7}" type="datetimeFigureOut">
              <a:rPr lang="es-MX" smtClean="0"/>
              <a:t>19/06/2023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87A45-5649-41E8-BED8-10A614EDA14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84716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33"/>
          <a:stretch/>
        </p:blipFill>
        <p:spPr bwMode="auto">
          <a:xfrm>
            <a:off x="0" y="548680"/>
            <a:ext cx="9144000" cy="5455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7812360" y="836712"/>
            <a:ext cx="28803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662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9"/>
          <a:stretch/>
        </p:blipFill>
        <p:spPr bwMode="auto">
          <a:xfrm>
            <a:off x="28549" y="548680"/>
            <a:ext cx="9101811" cy="541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7812360" y="1590708"/>
            <a:ext cx="1080120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29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07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7"/>
          <a:stretch/>
        </p:blipFill>
        <p:spPr bwMode="auto">
          <a:xfrm>
            <a:off x="0" y="476672"/>
            <a:ext cx="9144000" cy="5485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059832" y="3645024"/>
            <a:ext cx="288032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955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7"/>
          <a:stretch/>
        </p:blipFill>
        <p:spPr bwMode="auto">
          <a:xfrm>
            <a:off x="0" y="476672"/>
            <a:ext cx="9144000" cy="5485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2483768" y="3861048"/>
            <a:ext cx="1584176" cy="72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540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12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1"/>
          <a:stretch/>
        </p:blipFill>
        <p:spPr bwMode="auto">
          <a:xfrm>
            <a:off x="0" y="504056"/>
            <a:ext cx="9173210" cy="545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860032" y="4581128"/>
            <a:ext cx="57606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56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7"/>
          <a:stretch/>
        </p:blipFill>
        <p:spPr bwMode="auto">
          <a:xfrm>
            <a:off x="0" y="332656"/>
            <a:ext cx="9144000" cy="5458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Botón de acción: Película">
            <a:hlinkClick r:id="" action="ppaction://hlinkshowjump?jump=endshow" highlightClick="1"/>
          </p:cNvPr>
          <p:cNvSpPr/>
          <p:nvPr/>
        </p:nvSpPr>
        <p:spPr>
          <a:xfrm>
            <a:off x="7092280" y="4221088"/>
            <a:ext cx="1008112" cy="576064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Rectángulo">
            <a:hlinkClick r:id="rId3" action="ppaction://hlinksldjump"/>
          </p:cNvPr>
          <p:cNvSpPr/>
          <p:nvPr/>
        </p:nvSpPr>
        <p:spPr>
          <a:xfrm>
            <a:off x="6804248" y="4869160"/>
            <a:ext cx="172819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solidFill>
                  <a:schemeClr val="bg1"/>
                </a:solidFill>
              </a:rPr>
              <a:t>Fin de la actividad</a:t>
            </a:r>
            <a:endParaRPr lang="es-MX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53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/>
          <a:lstStyle/>
          <a:p>
            <a:r>
              <a:rPr lang="es-MX" dirty="0" smtClean="0"/>
              <a:t>ERROR VUELVA A HACERLO</a:t>
            </a:r>
            <a:endParaRPr lang="es-MX" dirty="0"/>
          </a:p>
        </p:txBody>
      </p:sp>
      <p:sp>
        <p:nvSpPr>
          <p:cNvPr id="4" name="3 Botón de acción: Hacia delante o Siguiente">
            <a:hlinkClick r:id="" action="ppaction://hlinkshowjump?jump=firstslide" highlightClick="1"/>
          </p:cNvPr>
          <p:cNvSpPr/>
          <p:nvPr/>
        </p:nvSpPr>
        <p:spPr>
          <a:xfrm>
            <a:off x="5580112" y="4725144"/>
            <a:ext cx="1728192" cy="108012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241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1409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Bien Hecho</a:t>
            </a:r>
            <a:br>
              <a:rPr lang="es-MX" dirty="0" smtClean="0"/>
            </a:br>
            <a:r>
              <a:rPr lang="es-MX" dirty="0" smtClean="0"/>
              <a:t>Felicidades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753192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10</Words>
  <Application>Microsoft Office PowerPoint</Application>
  <PresentationFormat>Presentación en pantalla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ERROR VUELVA A HACERLO</vt:lpstr>
      <vt:lpstr>Bien Hecho Felicidades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Emanuel Arturo Garcia Corona</dc:creator>
  <cp:lastModifiedBy>Emanuel Arturo Garcia Corona</cp:lastModifiedBy>
  <cp:revision>2</cp:revision>
  <dcterms:created xsi:type="dcterms:W3CDTF">2023-06-19T23:13:43Z</dcterms:created>
  <dcterms:modified xsi:type="dcterms:W3CDTF">2023-06-19T23:32:40Z</dcterms:modified>
</cp:coreProperties>
</file>